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0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4"/>
  </p:notesMasterIdLst>
  <p:sldIdLst>
    <p:sldId id="495" r:id="rId2"/>
    <p:sldId id="525" r:id="rId3"/>
    <p:sldId id="523" r:id="rId4"/>
    <p:sldId id="496" r:id="rId5"/>
    <p:sldId id="478" r:id="rId6"/>
    <p:sldId id="509" r:id="rId7"/>
    <p:sldId id="510" r:id="rId8"/>
    <p:sldId id="526" r:id="rId9"/>
    <p:sldId id="512" r:id="rId10"/>
    <p:sldId id="514" r:id="rId11"/>
    <p:sldId id="515" r:id="rId12"/>
    <p:sldId id="516" r:id="rId13"/>
    <p:sldId id="517" r:id="rId14"/>
    <p:sldId id="518" r:id="rId15"/>
    <p:sldId id="519" r:id="rId16"/>
    <p:sldId id="520" r:id="rId17"/>
    <p:sldId id="522" r:id="rId18"/>
    <p:sldId id="527" r:id="rId19"/>
    <p:sldId id="507" r:id="rId20"/>
    <p:sldId id="508" r:id="rId21"/>
    <p:sldId id="505" r:id="rId22"/>
    <p:sldId id="521" r:id="rId23"/>
  </p:sldIdLst>
  <p:sldSz cx="9144000" cy="6858000" type="screen4x3"/>
  <p:notesSz cx="6797675" cy="992822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用户" initials="Office" lastIdx="1" clrIdx="0">
    <p:extLst/>
  </p:cmAuthor>
  <p:cmAuthor id="2" name="Microsoft Office 用户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00"/>
    <a:srgbClr val="FFFF66"/>
    <a:srgbClr val="FFFF99"/>
    <a:srgbClr val="FFFFFF"/>
    <a:srgbClr val="D7A800"/>
    <a:srgbClr val="7F7F7F"/>
    <a:srgbClr val="F79646"/>
    <a:srgbClr val="FF66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主题样式 2 - 强调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65" autoAdjust="0"/>
    <p:restoredTop sz="84458" autoAdjust="0"/>
  </p:normalViewPr>
  <p:slideViewPr>
    <p:cSldViewPr>
      <p:cViewPr varScale="1">
        <p:scale>
          <a:sx n="79" d="100"/>
          <a:sy n="79" d="100"/>
        </p:scale>
        <p:origin x="1812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-1998" y="-72"/>
      </p:cViewPr>
      <p:guideLst>
        <p:guide orient="horz" pos="2880"/>
        <p:guide pos="2160"/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1343878541387438"/>
          <c:y val="0.42500388385911936"/>
          <c:w val="0.37589109674988935"/>
          <c:h val="0.5030356826365614"/>
        </c:manualLayout>
      </c:layout>
      <c:radarChart>
        <c:radarStyle val="fill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第一屏</c:v>
                </c:pt>
              </c:strCache>
            </c:strRef>
          </c:tx>
          <c:spPr>
            <a:solidFill>
              <a:schemeClr val="accent1">
                <a:alpha val="10196"/>
              </a:schemeClr>
            </a:solidFill>
            <a:ln w="50800">
              <a:solidFill>
                <a:schemeClr val="accent1">
                  <a:alpha val="30000"/>
                </a:schemeClr>
              </a:solidFill>
            </a:ln>
            <a:effectLst/>
          </c:spPr>
          <c:cat>
            <c:strRef>
              <c:f>工作表1!$A$2:$A$8</c:f>
              <c:strCache>
                <c:ptCount val="7"/>
                <c:pt idx="0">
                  <c:v>聚合深度行情</c:v>
                </c:pt>
                <c:pt idx="1">
                  <c:v>交易数据整合</c:v>
                </c:pt>
                <c:pt idx="2">
                  <c:v>高效交易执行</c:v>
                </c:pt>
                <c:pt idx="3">
                  <c:v>优质做市支持</c:v>
                </c:pt>
                <c:pt idx="4">
                  <c:v>限额参数设置</c:v>
                </c:pt>
                <c:pt idx="5">
                  <c:v>移动异地办公</c:v>
                </c:pt>
                <c:pt idx="6">
                  <c:v>聊天交易发现</c:v>
                </c:pt>
              </c:strCache>
            </c:strRef>
          </c:cat>
          <c:val>
            <c:numRef>
              <c:f>工作表1!$B$2:$B$8</c:f>
              <c:numCache>
                <c:formatCode>General</c:formatCode>
                <c:ptCount val="7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3600336"/>
        <c:axId val="-63597616"/>
      </c:radarChart>
      <c:catAx>
        <c:axId val="-63600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en-US"/>
          </a:p>
        </c:txPr>
        <c:crossAx val="-63597616"/>
        <c:crosses val="autoZero"/>
        <c:auto val="1"/>
        <c:lblAlgn val="ctr"/>
        <c:lblOffset val="100"/>
        <c:noMultiLvlLbl val="0"/>
      </c:catAx>
      <c:valAx>
        <c:axId val="-6359761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one"/>
        <c:crossAx val="-63600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2000">
          <a:solidFill>
            <a:schemeClr val="tx1"/>
          </a:solidFill>
          <a:latin typeface="Microsoft YaHei" charset="0"/>
          <a:ea typeface="Microsoft YaHei" charset="0"/>
          <a:cs typeface="Microsoft YaHei" charset="0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1343878541387438"/>
          <c:y val="0.42500388385911936"/>
          <c:w val="0.37589109674988935"/>
          <c:h val="0.5030356826365614"/>
        </c:manualLayout>
      </c:layout>
      <c:radarChart>
        <c:radarStyle val="fill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第一屏</c:v>
                </c:pt>
              </c:strCache>
            </c:strRef>
          </c:tx>
          <c:spPr>
            <a:solidFill>
              <a:schemeClr val="accent1">
                <a:alpha val="10196"/>
              </a:schemeClr>
            </a:solidFill>
            <a:ln w="50800">
              <a:solidFill>
                <a:schemeClr val="accent1">
                  <a:alpha val="30000"/>
                </a:schemeClr>
              </a:solidFill>
            </a:ln>
            <a:effectLst/>
          </c:spPr>
          <c:cat>
            <c:strRef>
              <c:f>工作表1!$A$2:$A$8</c:f>
              <c:strCache>
                <c:ptCount val="7"/>
                <c:pt idx="0">
                  <c:v>聚合深度行情</c:v>
                </c:pt>
                <c:pt idx="1">
                  <c:v>交易数据整合</c:v>
                </c:pt>
                <c:pt idx="2">
                  <c:v>高效交易执行</c:v>
                </c:pt>
                <c:pt idx="3">
                  <c:v>优质做市支持</c:v>
                </c:pt>
                <c:pt idx="4">
                  <c:v>限额参数设置</c:v>
                </c:pt>
                <c:pt idx="5">
                  <c:v>移动异地办公</c:v>
                </c:pt>
                <c:pt idx="6">
                  <c:v>聊天交易发现</c:v>
                </c:pt>
              </c:strCache>
            </c:strRef>
          </c:cat>
          <c:val>
            <c:numRef>
              <c:f>工作表1!$B$2:$B$8</c:f>
              <c:numCache>
                <c:formatCode>General</c:formatCode>
                <c:ptCount val="7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1</c:v>
                </c:pt>
                <c:pt idx="4">
                  <c:v>2</c:v>
                </c:pt>
                <c:pt idx="5">
                  <c:v>0</c:v>
                </c:pt>
                <c:pt idx="6">
                  <c:v>2</c:v>
                </c:pt>
              </c:numCache>
            </c:numRef>
          </c:val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第二屏</c:v>
                </c:pt>
              </c:strCache>
            </c:strRef>
          </c:tx>
          <c:spPr>
            <a:solidFill>
              <a:schemeClr val="accent2">
                <a:alpha val="10196"/>
              </a:schemeClr>
            </a:solidFill>
            <a:ln w="50800">
              <a:solidFill>
                <a:schemeClr val="accent2">
                  <a:alpha val="30000"/>
                </a:schemeClr>
              </a:solidFill>
            </a:ln>
            <a:effectLst/>
          </c:spPr>
          <c:cat>
            <c:strRef>
              <c:f>工作表1!$A$2:$A$8</c:f>
              <c:strCache>
                <c:ptCount val="7"/>
                <c:pt idx="0">
                  <c:v>聚合深度行情</c:v>
                </c:pt>
                <c:pt idx="1">
                  <c:v>交易数据整合</c:v>
                </c:pt>
                <c:pt idx="2">
                  <c:v>高效交易执行</c:v>
                </c:pt>
                <c:pt idx="3">
                  <c:v>优质做市支持</c:v>
                </c:pt>
                <c:pt idx="4">
                  <c:v>限额参数设置</c:v>
                </c:pt>
                <c:pt idx="5">
                  <c:v>移动异地办公</c:v>
                </c:pt>
                <c:pt idx="6">
                  <c:v>聊天交易发现</c:v>
                </c:pt>
              </c:strCache>
            </c:strRef>
          </c:cat>
          <c:val>
            <c:numRef>
              <c:f>工作表1!$C$2:$C$8</c:f>
              <c:numCache>
                <c:formatCode>General</c:formatCode>
                <c:ptCount val="7"/>
                <c:pt idx="0">
                  <c:v>2</c:v>
                </c:pt>
                <c:pt idx="1">
                  <c:v>2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2</c:v>
                </c:pt>
                <c:pt idx="6">
                  <c:v>2</c:v>
                </c:pt>
              </c:numCache>
            </c:numRef>
          </c:val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接口</c:v>
                </c:pt>
              </c:strCache>
            </c:strRef>
          </c:tx>
          <c:spPr>
            <a:solidFill>
              <a:schemeClr val="accent3">
                <a:alpha val="10196"/>
              </a:schemeClr>
            </a:solidFill>
            <a:ln w="50800">
              <a:solidFill>
                <a:schemeClr val="accent3">
                  <a:alpha val="30000"/>
                </a:schemeClr>
              </a:solidFill>
            </a:ln>
            <a:effectLst/>
          </c:spPr>
          <c:cat>
            <c:strRef>
              <c:f>工作表1!$A$2:$A$8</c:f>
              <c:strCache>
                <c:ptCount val="7"/>
                <c:pt idx="0">
                  <c:v>聚合深度行情</c:v>
                </c:pt>
                <c:pt idx="1">
                  <c:v>交易数据整合</c:v>
                </c:pt>
                <c:pt idx="2">
                  <c:v>高效交易执行</c:v>
                </c:pt>
                <c:pt idx="3">
                  <c:v>优质做市支持</c:v>
                </c:pt>
                <c:pt idx="4">
                  <c:v>限额参数设置</c:v>
                </c:pt>
                <c:pt idx="5">
                  <c:v>移动异地办公</c:v>
                </c:pt>
                <c:pt idx="6">
                  <c:v>聊天交易发现</c:v>
                </c:pt>
              </c:strCache>
            </c:strRef>
          </c:cat>
          <c:val>
            <c:numRef>
              <c:f>工作表1!$D$2:$D$8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1</c:v>
                </c:pt>
                <c:pt idx="3">
                  <c:v>2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3599248"/>
        <c:axId val="-157166896"/>
      </c:radarChart>
      <c:catAx>
        <c:axId val="-63599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bg1">
                <a:lumMod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en-US"/>
          </a:p>
        </c:txPr>
        <c:crossAx val="-157166896"/>
        <c:crosses val="autoZero"/>
        <c:auto val="1"/>
        <c:lblAlgn val="ctr"/>
        <c:lblOffset val="100"/>
        <c:noMultiLvlLbl val="0"/>
      </c:catAx>
      <c:valAx>
        <c:axId val="-15716689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one"/>
        <c:crossAx val="-63599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2.3133634645754412E-3"/>
          <c:y val="0.11856528420731707"/>
          <c:w val="0.16200433220174001"/>
          <c:h val="0.2365689587391941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2000">
          <a:solidFill>
            <a:schemeClr val="tx1"/>
          </a:solidFill>
          <a:latin typeface="Microsoft YaHei" charset="0"/>
          <a:ea typeface="Microsoft YaHei" charset="0"/>
          <a:cs typeface="Microsoft YaHei" charset="0"/>
        </a:defRPr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0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E6AEAE-8C36-44F3-8E0F-134DA81E3236}" type="doc">
      <dgm:prSet loTypeId="urn:microsoft.com/office/officeart/2005/8/layout/radial4" loCatId="list" qsTypeId="urn:microsoft.com/office/officeart/2005/8/quickstyle/simple4" qsCatId="simple" csTypeId="urn:microsoft.com/office/officeart/2005/8/colors/colorful1#10" csCatId="colorful" phldr="1"/>
      <dgm:spPr/>
      <dgm:t>
        <a:bodyPr/>
        <a:lstStyle/>
        <a:p>
          <a:endParaRPr lang="zh-CN" altLang="en-US"/>
        </a:p>
      </dgm:t>
    </dgm:pt>
    <dgm:pt modelId="{A860F1F8-9B04-4862-A86B-14C3C12626C9}">
      <dgm:prSet phldrT="[文本]" custT="1"/>
      <dgm:spPr/>
      <dgm:t>
        <a:bodyPr/>
        <a:lstStyle/>
        <a:p>
          <a:r>
            <a:rPr lang="zh-CN" altLang="en-US" sz="20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最优价</a:t>
          </a:r>
          <a:endParaRPr lang="zh-CN" altLang="en-US" sz="20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07C8CAF-C2F0-4699-94B0-4D18430B9F1A}" type="parTrans" cxnId="{DB50C5B2-6BC8-4820-9834-780F2EBDC02F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466C9388-1CA1-41B9-A8B4-940CF6249267}" type="sibTrans" cxnId="{DB50C5B2-6BC8-4820-9834-780F2EBDC02F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3CF98D60-7BE7-4658-96F7-B86E2112134E}">
      <dgm:prSet phldrT="[文本]" custT="1"/>
      <dgm:spPr/>
      <dgm:t>
        <a:bodyPr/>
        <a:lstStyle/>
        <a:p>
          <a:r>
            <a:rPr lang="zh-CN" altLang="en-US" sz="20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经纪报价</a:t>
          </a:r>
          <a:endParaRPr lang="zh-CN" altLang="en-US" sz="20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390DD988-1D8B-4EE7-848A-D40F70B69206}" type="parTrans" cxnId="{1533A1AF-8870-4DF7-A7A8-C574A9A8F63E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C0E723EC-FAF1-43FB-A9E6-F37A8B9A7563}" type="sibTrans" cxnId="{1533A1AF-8870-4DF7-A7A8-C574A9A8F63E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86F6A0FA-393C-4EC1-9EEB-913540A68CBB}">
      <dgm:prSet phldrT="[文本]" custT="1"/>
      <dgm:spPr/>
      <dgm:t>
        <a:bodyPr/>
        <a:lstStyle/>
        <a:p>
          <a:r>
            <a:rPr lang="en-US" altLang="zh-CN" sz="20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X</a:t>
          </a:r>
          <a:r>
            <a:rPr lang="zh-CN" altLang="en-US" sz="20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系列报价</a:t>
          </a:r>
          <a:endParaRPr lang="zh-CN" altLang="en-US" sz="20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FCBD8011-B475-4A0A-9688-85B873B21DAF}" type="parTrans" cxnId="{9A141E59-75E9-43A6-B514-860D1116201D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A6AF5609-EB22-4F91-89D5-C96C9AF8C6E2}" type="sibTrans" cxnId="{9A141E59-75E9-43A6-B514-860D1116201D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CAB5DAFF-0933-4AAA-9C33-ED5632875DFE}">
      <dgm:prSet phldrT="[文本]" custT="1"/>
      <dgm:spPr/>
      <dgm:t>
        <a:bodyPr/>
        <a:lstStyle/>
        <a:p>
          <a:r>
            <a:rPr lang="zh-CN" altLang="en-US" sz="20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做市报价</a:t>
          </a:r>
          <a:endParaRPr lang="zh-CN" altLang="en-US" sz="20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76D0BA1-7716-4EE5-9D97-DEC887011C68}" type="parTrans" cxnId="{99707837-F55E-4236-B9FE-D32D6465F71B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40C64A9E-A3A5-4A63-B76F-1467102A6F72}" type="sibTrans" cxnId="{99707837-F55E-4236-B9FE-D32D6465F71B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2594C316-8C4C-44A3-B9D1-CB5B63933318}">
      <dgm:prSet custT="1"/>
      <dgm:spPr/>
      <dgm:t>
        <a:bodyPr/>
        <a:lstStyle/>
        <a:p>
          <a:r>
            <a:rPr lang="en-US" altLang="zh-CN" sz="20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itrader</a:t>
          </a:r>
          <a:r>
            <a:rPr lang="zh-CN" altLang="en-US" sz="20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报价</a:t>
          </a:r>
          <a:endParaRPr lang="zh-CN" altLang="en-US" sz="20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19C7B7FA-62D0-4330-BBFB-FEC775CECB6B}" type="parTrans" cxnId="{852548BC-FFA5-4902-8AF9-DB7AF056F10F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3DDAB9D2-8F80-4CA0-B3B4-84454E71F14C}" type="sibTrans" cxnId="{852548BC-FFA5-4902-8AF9-DB7AF056F10F}">
      <dgm:prSet/>
      <dgm:spPr/>
      <dgm:t>
        <a:bodyPr/>
        <a:lstStyle/>
        <a:p>
          <a:endParaRPr lang="zh-CN" altLang="en-US" sz="200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1663D916-E015-4188-A453-6A4105288545}" type="pres">
      <dgm:prSet presAssocID="{B8E6AEAE-8C36-44F3-8E0F-134DA81E3236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7FFCD137-DF44-4D41-9A5F-FB9250034979}" type="pres">
      <dgm:prSet presAssocID="{A860F1F8-9B04-4862-A86B-14C3C12626C9}" presName="centerShape" presStyleLbl="node0" presStyleIdx="0" presStyleCnt="1" custLinFactNeighborY="-13203"/>
      <dgm:spPr/>
      <dgm:t>
        <a:bodyPr/>
        <a:lstStyle/>
        <a:p>
          <a:endParaRPr lang="zh-CN" altLang="en-US"/>
        </a:p>
      </dgm:t>
    </dgm:pt>
    <dgm:pt modelId="{977D61BA-760F-41EC-A9D0-A21BCD763AD2}" type="pres">
      <dgm:prSet presAssocID="{390DD988-1D8B-4EE7-848A-D40F70B69206}" presName="parTrans" presStyleLbl="bgSibTrans2D1" presStyleIdx="0" presStyleCnt="4"/>
      <dgm:spPr/>
      <dgm:t>
        <a:bodyPr/>
        <a:lstStyle/>
        <a:p>
          <a:endParaRPr lang="zh-CN" altLang="en-US"/>
        </a:p>
      </dgm:t>
    </dgm:pt>
    <dgm:pt modelId="{16CC1004-5480-445F-953C-175371AFB726}" type="pres">
      <dgm:prSet presAssocID="{3CF98D60-7BE7-4658-96F7-B86E2112134E}" presName="node" presStyleLbl="node1" presStyleIdx="0" presStyleCnt="4" custScaleX="137638" custScaleY="66291" custRadScaleRad="143935" custRadScaleInc="-1031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9E72036-5AC8-490C-8619-7E1081525E0A}" type="pres">
      <dgm:prSet presAssocID="{FCBD8011-B475-4A0A-9688-85B873B21DAF}" presName="parTrans" presStyleLbl="bgSibTrans2D1" presStyleIdx="1" presStyleCnt="4"/>
      <dgm:spPr/>
      <dgm:t>
        <a:bodyPr/>
        <a:lstStyle/>
        <a:p>
          <a:endParaRPr lang="zh-CN" altLang="en-US"/>
        </a:p>
      </dgm:t>
    </dgm:pt>
    <dgm:pt modelId="{BA4A2C09-0415-4FBD-8A33-3F69E05B3E65}" type="pres">
      <dgm:prSet presAssocID="{86F6A0FA-393C-4EC1-9EEB-913540A68CBB}" presName="node" presStyleLbl="node1" presStyleIdx="1" presStyleCnt="4" custScaleX="137638" custScaleY="66291" custRadScaleRad="121540" custRadScaleInc="-3729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87413B-673D-4413-A91E-6EA2FDA9B373}" type="pres">
      <dgm:prSet presAssocID="{19C7B7FA-62D0-4330-BBFB-FEC775CECB6B}" presName="parTrans" presStyleLbl="bgSibTrans2D1" presStyleIdx="2" presStyleCnt="4"/>
      <dgm:spPr/>
      <dgm:t>
        <a:bodyPr/>
        <a:lstStyle/>
        <a:p>
          <a:endParaRPr lang="zh-CN" altLang="en-US"/>
        </a:p>
      </dgm:t>
    </dgm:pt>
    <dgm:pt modelId="{31265021-7A3F-41E8-8536-6F2803450143}" type="pres">
      <dgm:prSet presAssocID="{2594C316-8C4C-44A3-B9D1-CB5B63933318}" presName="node" presStyleLbl="node1" presStyleIdx="2" presStyleCnt="4" custScaleX="137638" custScaleY="66291" custRadScaleRad="124657" custRadScaleInc="4080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E066B1E-46F0-4FFD-9906-9E9EAD98B4D5}" type="pres">
      <dgm:prSet presAssocID="{676D0BA1-7716-4EE5-9D97-DEC887011C68}" presName="parTrans" presStyleLbl="bgSibTrans2D1" presStyleIdx="3" presStyleCnt="4"/>
      <dgm:spPr/>
      <dgm:t>
        <a:bodyPr/>
        <a:lstStyle/>
        <a:p>
          <a:endParaRPr lang="zh-CN" altLang="en-US"/>
        </a:p>
      </dgm:t>
    </dgm:pt>
    <dgm:pt modelId="{2C4A368A-44CD-4E62-A9FE-CBD8ACE89702}" type="pres">
      <dgm:prSet presAssocID="{CAB5DAFF-0933-4AAA-9C33-ED5632875DFE}" presName="node" presStyleLbl="node1" presStyleIdx="3" presStyleCnt="4" custScaleX="137638" custScaleY="66291" custRadScaleRad="142482" custRadScaleInc="1007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BF95525-FD5E-9C4E-A8C5-4D1A600AA46E}" type="presOf" srcId="{FCBD8011-B475-4A0A-9688-85B873B21DAF}" destId="{39E72036-5AC8-490C-8619-7E1081525E0A}" srcOrd="0" destOrd="0" presId="urn:microsoft.com/office/officeart/2005/8/layout/radial4"/>
    <dgm:cxn modelId="{26D7EDB4-7C5F-5E40-A328-BD52BE7A4786}" type="presOf" srcId="{A860F1F8-9B04-4862-A86B-14C3C12626C9}" destId="{7FFCD137-DF44-4D41-9A5F-FB9250034979}" srcOrd="0" destOrd="0" presId="urn:microsoft.com/office/officeart/2005/8/layout/radial4"/>
    <dgm:cxn modelId="{1533A1AF-8870-4DF7-A7A8-C574A9A8F63E}" srcId="{A860F1F8-9B04-4862-A86B-14C3C12626C9}" destId="{3CF98D60-7BE7-4658-96F7-B86E2112134E}" srcOrd="0" destOrd="0" parTransId="{390DD988-1D8B-4EE7-848A-D40F70B69206}" sibTransId="{C0E723EC-FAF1-43FB-A9E6-F37A8B9A7563}"/>
    <dgm:cxn modelId="{7E344B98-22D3-D944-BA5A-C89F44F62E88}" type="presOf" srcId="{19C7B7FA-62D0-4330-BBFB-FEC775CECB6B}" destId="{4087413B-673D-4413-A91E-6EA2FDA9B373}" srcOrd="0" destOrd="0" presId="urn:microsoft.com/office/officeart/2005/8/layout/radial4"/>
    <dgm:cxn modelId="{011B5533-25D4-C847-A175-2AF8C87C8B06}" type="presOf" srcId="{390DD988-1D8B-4EE7-848A-D40F70B69206}" destId="{977D61BA-760F-41EC-A9D0-A21BCD763AD2}" srcOrd="0" destOrd="0" presId="urn:microsoft.com/office/officeart/2005/8/layout/radial4"/>
    <dgm:cxn modelId="{043BE3BC-B9A8-8841-ACB8-94475ADACC9D}" type="presOf" srcId="{676D0BA1-7716-4EE5-9D97-DEC887011C68}" destId="{9E066B1E-46F0-4FFD-9906-9E9EAD98B4D5}" srcOrd="0" destOrd="0" presId="urn:microsoft.com/office/officeart/2005/8/layout/radial4"/>
    <dgm:cxn modelId="{7CC8FBF9-5690-8B4F-A229-5DB9B4AE5EE7}" type="presOf" srcId="{B8E6AEAE-8C36-44F3-8E0F-134DA81E3236}" destId="{1663D916-E015-4188-A453-6A4105288545}" srcOrd="0" destOrd="0" presId="urn:microsoft.com/office/officeart/2005/8/layout/radial4"/>
    <dgm:cxn modelId="{BBED75FB-73F2-E949-9C66-CBCAC6E76322}" type="presOf" srcId="{3CF98D60-7BE7-4658-96F7-B86E2112134E}" destId="{16CC1004-5480-445F-953C-175371AFB726}" srcOrd="0" destOrd="0" presId="urn:microsoft.com/office/officeart/2005/8/layout/radial4"/>
    <dgm:cxn modelId="{99707837-F55E-4236-B9FE-D32D6465F71B}" srcId="{A860F1F8-9B04-4862-A86B-14C3C12626C9}" destId="{CAB5DAFF-0933-4AAA-9C33-ED5632875DFE}" srcOrd="3" destOrd="0" parTransId="{676D0BA1-7716-4EE5-9D97-DEC887011C68}" sibTransId="{40C64A9E-A3A5-4A63-B76F-1467102A6F72}"/>
    <dgm:cxn modelId="{DB50C5B2-6BC8-4820-9834-780F2EBDC02F}" srcId="{B8E6AEAE-8C36-44F3-8E0F-134DA81E3236}" destId="{A860F1F8-9B04-4862-A86B-14C3C12626C9}" srcOrd="0" destOrd="0" parTransId="{607C8CAF-C2F0-4699-94B0-4D18430B9F1A}" sibTransId="{466C9388-1CA1-41B9-A8B4-940CF6249267}"/>
    <dgm:cxn modelId="{852548BC-FFA5-4902-8AF9-DB7AF056F10F}" srcId="{A860F1F8-9B04-4862-A86B-14C3C12626C9}" destId="{2594C316-8C4C-44A3-B9D1-CB5B63933318}" srcOrd="2" destOrd="0" parTransId="{19C7B7FA-62D0-4330-BBFB-FEC775CECB6B}" sibTransId="{3DDAB9D2-8F80-4CA0-B3B4-84454E71F14C}"/>
    <dgm:cxn modelId="{804E8DA6-012B-F547-B4DC-8F817B3B6365}" type="presOf" srcId="{2594C316-8C4C-44A3-B9D1-CB5B63933318}" destId="{31265021-7A3F-41E8-8536-6F2803450143}" srcOrd="0" destOrd="0" presId="urn:microsoft.com/office/officeart/2005/8/layout/radial4"/>
    <dgm:cxn modelId="{9A141E59-75E9-43A6-B514-860D1116201D}" srcId="{A860F1F8-9B04-4862-A86B-14C3C12626C9}" destId="{86F6A0FA-393C-4EC1-9EEB-913540A68CBB}" srcOrd="1" destOrd="0" parTransId="{FCBD8011-B475-4A0A-9688-85B873B21DAF}" sibTransId="{A6AF5609-EB22-4F91-89D5-C96C9AF8C6E2}"/>
    <dgm:cxn modelId="{73F668E2-3D30-BE47-BBDA-6625074BC2AC}" type="presOf" srcId="{86F6A0FA-393C-4EC1-9EEB-913540A68CBB}" destId="{BA4A2C09-0415-4FBD-8A33-3F69E05B3E65}" srcOrd="0" destOrd="0" presId="urn:microsoft.com/office/officeart/2005/8/layout/radial4"/>
    <dgm:cxn modelId="{E262A8F5-E550-454B-B7ED-C8BDD7BBA982}" type="presOf" srcId="{CAB5DAFF-0933-4AAA-9C33-ED5632875DFE}" destId="{2C4A368A-44CD-4E62-A9FE-CBD8ACE89702}" srcOrd="0" destOrd="0" presId="urn:microsoft.com/office/officeart/2005/8/layout/radial4"/>
    <dgm:cxn modelId="{DA9DF13A-4352-214B-B751-3CCECC22AE24}" type="presParOf" srcId="{1663D916-E015-4188-A453-6A4105288545}" destId="{7FFCD137-DF44-4D41-9A5F-FB9250034979}" srcOrd="0" destOrd="0" presId="urn:microsoft.com/office/officeart/2005/8/layout/radial4"/>
    <dgm:cxn modelId="{8DB14106-2AC8-7440-9003-E058145B3DBC}" type="presParOf" srcId="{1663D916-E015-4188-A453-6A4105288545}" destId="{977D61BA-760F-41EC-A9D0-A21BCD763AD2}" srcOrd="1" destOrd="0" presId="urn:microsoft.com/office/officeart/2005/8/layout/radial4"/>
    <dgm:cxn modelId="{888B1B92-AFAC-474F-AC6B-DB4B95B40F7C}" type="presParOf" srcId="{1663D916-E015-4188-A453-6A4105288545}" destId="{16CC1004-5480-445F-953C-175371AFB726}" srcOrd="2" destOrd="0" presId="urn:microsoft.com/office/officeart/2005/8/layout/radial4"/>
    <dgm:cxn modelId="{05729A6D-2318-4C47-A11C-70D957CBEF28}" type="presParOf" srcId="{1663D916-E015-4188-A453-6A4105288545}" destId="{39E72036-5AC8-490C-8619-7E1081525E0A}" srcOrd="3" destOrd="0" presId="urn:microsoft.com/office/officeart/2005/8/layout/radial4"/>
    <dgm:cxn modelId="{4ADDB2A4-C3D4-A145-B087-2F42E5EF2839}" type="presParOf" srcId="{1663D916-E015-4188-A453-6A4105288545}" destId="{BA4A2C09-0415-4FBD-8A33-3F69E05B3E65}" srcOrd="4" destOrd="0" presId="urn:microsoft.com/office/officeart/2005/8/layout/radial4"/>
    <dgm:cxn modelId="{72872E0B-AF50-474F-A682-9B2D4D7B5A94}" type="presParOf" srcId="{1663D916-E015-4188-A453-6A4105288545}" destId="{4087413B-673D-4413-A91E-6EA2FDA9B373}" srcOrd="5" destOrd="0" presId="urn:microsoft.com/office/officeart/2005/8/layout/radial4"/>
    <dgm:cxn modelId="{665B6DE7-5D7F-9543-9470-D7E024900C48}" type="presParOf" srcId="{1663D916-E015-4188-A453-6A4105288545}" destId="{31265021-7A3F-41E8-8536-6F2803450143}" srcOrd="6" destOrd="0" presId="urn:microsoft.com/office/officeart/2005/8/layout/radial4"/>
    <dgm:cxn modelId="{8837BEB9-F311-514C-9906-8E003E4A751E}" type="presParOf" srcId="{1663D916-E015-4188-A453-6A4105288545}" destId="{9E066B1E-46F0-4FFD-9906-9E9EAD98B4D5}" srcOrd="7" destOrd="0" presId="urn:microsoft.com/office/officeart/2005/8/layout/radial4"/>
    <dgm:cxn modelId="{B1767F3F-B207-3549-8C9F-98DA7FBFA78A}" type="presParOf" srcId="{1663D916-E015-4188-A453-6A4105288545}" destId="{2C4A368A-44CD-4E62-A9FE-CBD8ACE89702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6DACABA-4893-46C1-BCA3-CE3DB50701F0}" type="doc">
      <dgm:prSet loTypeId="urn:microsoft.com/office/officeart/2005/8/layout/vProcess5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F3AFDC3D-84FB-48AD-B282-DA993F540CA4}">
      <dgm:prSet phldrT="[文本]" custT="1"/>
      <dgm:spPr/>
      <dgm:t>
        <a:bodyPr/>
        <a:lstStyle/>
        <a:p>
          <a:pPr>
            <a:lnSpc>
              <a:spcPct val="90000"/>
            </a:lnSpc>
            <a:spcAft>
              <a:spcPts val="600"/>
            </a:spcAft>
          </a:pPr>
          <a:r>
            <a:rPr lang="en-US" altLang="zh-CN" sz="2000" dirty="0" err="1" smtClean="0">
              <a:latin typeface="Microsoft YaHei" charset="0"/>
              <a:ea typeface="Microsoft YaHei" charset="0"/>
              <a:cs typeface="Microsoft YaHei" charset="0"/>
            </a:rPr>
            <a:t>itrader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小范围试用，并根据反馈改进（待业务确定）</a:t>
          </a:r>
        </a:p>
      </dgm:t>
    </dgm:pt>
    <dgm:pt modelId="{9C375FA7-56B0-4815-A2E2-28362D16E8AD}" type="parTrans" cxnId="{7ECB3BE9-427A-44CE-88BE-2ECB0F9A9BEB}">
      <dgm:prSet/>
      <dgm:spPr/>
      <dgm:t>
        <a:bodyPr/>
        <a:lstStyle/>
        <a:p>
          <a:endParaRPr lang="zh-CN" altLang="en-US" sz="2000">
            <a:latin typeface="Microsoft YaHei" charset="0"/>
            <a:ea typeface="Microsoft YaHei" charset="0"/>
            <a:cs typeface="Microsoft YaHei" charset="0"/>
          </a:endParaRPr>
        </a:p>
      </dgm:t>
    </dgm:pt>
    <dgm:pt modelId="{C59A5AA5-FCEA-4108-B555-BCAB89D13BCF}" type="sibTrans" cxnId="{7ECB3BE9-427A-44CE-88BE-2ECB0F9A9BEB}">
      <dgm:prSet custT="1"/>
      <dgm:spPr/>
      <dgm:t>
        <a:bodyPr/>
        <a:lstStyle/>
        <a:p>
          <a:endParaRPr lang="zh-CN" altLang="en-US" sz="2000">
            <a:latin typeface="Microsoft YaHei" charset="0"/>
            <a:ea typeface="Microsoft YaHei" charset="0"/>
            <a:cs typeface="Microsoft YaHei" charset="0"/>
          </a:endParaRPr>
        </a:p>
      </dgm:t>
    </dgm:pt>
    <dgm:pt modelId="{BB2ACF0B-292C-4AEC-AC6D-A847B5F092AB}">
      <dgm:prSet phldrT="[文本]" custT="1"/>
      <dgm:spPr/>
      <dgm:t>
        <a:bodyPr/>
        <a:lstStyle/>
        <a:p>
          <a:pPr>
            <a:spcAft>
              <a:spcPts val="600"/>
            </a:spcAft>
          </a:pP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辅助交易系统新建项目启动（</a:t>
          </a:r>
          <a:r>
            <a:rPr lang="en-US" altLang="zh-CN" sz="2000" dirty="0" smtClean="0">
              <a:latin typeface="Microsoft YaHei" charset="0"/>
              <a:ea typeface="Microsoft YaHei" charset="0"/>
              <a:cs typeface="Microsoft YaHei" charset="0"/>
            </a:rPr>
            <a:t>16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年</a:t>
          </a:r>
          <a:r>
            <a:rPr lang="en-US" altLang="zh-CN" sz="2000" dirty="0" smtClean="0">
              <a:latin typeface="Microsoft YaHei" charset="0"/>
              <a:ea typeface="Microsoft YaHei" charset="0"/>
              <a:cs typeface="Microsoft YaHei" charset="0"/>
            </a:rPr>
            <a:t>5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月</a:t>
          </a:r>
          <a:r>
            <a:rPr lang="en-US" altLang="zh-CN" sz="2000" dirty="0" smtClean="0">
              <a:latin typeface="Microsoft YaHei" charset="0"/>
              <a:ea typeface="Microsoft YaHei" charset="0"/>
              <a:cs typeface="Microsoft YaHei" charset="0"/>
            </a:rPr>
            <a:t>——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待定）</a:t>
          </a:r>
          <a:endParaRPr lang="en-US" altLang="zh-CN" sz="2000" dirty="0" smtClean="0">
            <a:latin typeface="Microsoft YaHei" charset="0"/>
            <a:ea typeface="Microsoft YaHei" charset="0"/>
            <a:cs typeface="Microsoft YaHei" charset="0"/>
          </a:endParaRPr>
        </a:p>
      </dgm:t>
    </dgm:pt>
    <dgm:pt modelId="{A57D1569-A3D9-42C3-808A-96083E45F8C8}" type="parTrans" cxnId="{02805805-3860-445A-8614-EDBC7BE4FB6C}">
      <dgm:prSet/>
      <dgm:spPr/>
      <dgm:t>
        <a:bodyPr/>
        <a:lstStyle/>
        <a:p>
          <a:endParaRPr lang="zh-CN" altLang="en-US" sz="2000">
            <a:latin typeface="Microsoft YaHei" charset="0"/>
            <a:ea typeface="Microsoft YaHei" charset="0"/>
            <a:cs typeface="Microsoft YaHei" charset="0"/>
          </a:endParaRPr>
        </a:p>
      </dgm:t>
    </dgm:pt>
    <dgm:pt modelId="{33756A12-F984-4902-B601-0CBEC5BA8646}" type="sibTrans" cxnId="{02805805-3860-445A-8614-EDBC7BE4FB6C}">
      <dgm:prSet custT="1"/>
      <dgm:spPr/>
      <dgm:t>
        <a:bodyPr/>
        <a:lstStyle/>
        <a:p>
          <a:endParaRPr lang="zh-CN" altLang="en-US" sz="2000">
            <a:latin typeface="Microsoft YaHei" charset="0"/>
            <a:ea typeface="Microsoft YaHei" charset="0"/>
            <a:cs typeface="Microsoft YaHei" charset="0"/>
          </a:endParaRPr>
        </a:p>
      </dgm:t>
    </dgm:pt>
    <dgm:pt modelId="{CA703CC7-2B38-4D29-9F6A-9A364D5C7E25}">
      <dgm:prSet phldrT="[文本]" custT="1"/>
      <dgm:spPr/>
      <dgm:t>
        <a:bodyPr/>
        <a:lstStyle/>
        <a:p>
          <a:pPr>
            <a:spcAft>
              <a:spcPts val="600"/>
            </a:spcAft>
          </a:pP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本币专线网终端项目启动（</a:t>
          </a:r>
          <a:r>
            <a:rPr lang="en-US" altLang="zh-CN" sz="2000" dirty="0" smtClean="0">
              <a:latin typeface="Microsoft YaHei" charset="0"/>
              <a:ea typeface="Microsoft YaHei" charset="0"/>
              <a:cs typeface="Microsoft YaHei" charset="0"/>
            </a:rPr>
            <a:t>16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年</a:t>
          </a:r>
          <a:r>
            <a:rPr lang="en-US" altLang="zh-CN" sz="2000" dirty="0" smtClean="0">
              <a:latin typeface="Microsoft YaHei" charset="0"/>
              <a:ea typeface="Microsoft YaHei" charset="0"/>
              <a:cs typeface="Microsoft YaHei" charset="0"/>
            </a:rPr>
            <a:t>4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月</a:t>
          </a:r>
          <a:r>
            <a:rPr lang="en-US" altLang="zh-CN" sz="2000" dirty="0" smtClean="0">
              <a:latin typeface="Microsoft YaHei" charset="0"/>
              <a:ea typeface="Microsoft YaHei" charset="0"/>
              <a:cs typeface="Microsoft YaHei" charset="0"/>
            </a:rPr>
            <a:t>——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待定）</a:t>
          </a:r>
          <a:endParaRPr lang="en-US" altLang="zh-CN" sz="2000" dirty="0" smtClean="0">
            <a:latin typeface="Microsoft YaHei" charset="0"/>
            <a:ea typeface="Microsoft YaHei" charset="0"/>
            <a:cs typeface="Microsoft YaHei" charset="0"/>
          </a:endParaRPr>
        </a:p>
      </dgm:t>
    </dgm:pt>
    <dgm:pt modelId="{4156CDD3-AB16-4E0F-B89A-A57118E00344}" type="parTrans" cxnId="{30477AA9-6E76-4457-B3CC-206E25263A30}">
      <dgm:prSet/>
      <dgm:spPr/>
      <dgm:t>
        <a:bodyPr/>
        <a:lstStyle/>
        <a:p>
          <a:endParaRPr lang="zh-CN" altLang="en-US" sz="2000">
            <a:latin typeface="Microsoft YaHei" charset="0"/>
            <a:ea typeface="Microsoft YaHei" charset="0"/>
            <a:cs typeface="Microsoft YaHei" charset="0"/>
          </a:endParaRPr>
        </a:p>
      </dgm:t>
    </dgm:pt>
    <dgm:pt modelId="{187280AE-71D4-4177-97DD-38D1C7510E3C}" type="sibTrans" cxnId="{30477AA9-6E76-4457-B3CC-206E25263A30}">
      <dgm:prSet/>
      <dgm:spPr/>
      <dgm:t>
        <a:bodyPr/>
        <a:lstStyle/>
        <a:p>
          <a:endParaRPr lang="zh-CN" altLang="en-US" sz="2000">
            <a:latin typeface="Microsoft YaHei" charset="0"/>
            <a:ea typeface="Microsoft YaHei" charset="0"/>
            <a:cs typeface="Microsoft YaHei" charset="0"/>
          </a:endParaRPr>
        </a:p>
      </dgm:t>
    </dgm:pt>
    <dgm:pt modelId="{E67A9DF7-915F-4DE2-8FA9-14D7DCB0A5DF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展开辅助交易系统应用需求设计及立项</a:t>
          </a:r>
          <a:endParaRPr lang="zh-CN" altLang="en-US" sz="18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2B5640CD-9721-4BFB-839E-23F2ECFB2216}" type="parTrans" cxnId="{052A7E3D-6DE9-4BF7-B7B0-129F4F111CB3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373A1513-2950-4C16-B207-1D5C482F4C1E}" type="sibTrans" cxnId="{052A7E3D-6DE9-4BF7-B7B0-129F4F111CB3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E00DCDDB-B51F-4F7E-B334-29C71603E8BE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本币专线网终端应用需求设计及立项</a:t>
          </a:r>
          <a:endParaRPr lang="zh-CN" altLang="en-US" sz="18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421CFAA6-56B7-45F8-BBC6-62ECB192BC05}" type="parTrans" cxnId="{AC3386C5-7384-4C6B-99F1-21ADCCAD4C22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B4B7A851-4050-4CBC-B5B9-8209A229B136}" type="sibTrans" cxnId="{AC3386C5-7384-4C6B-99F1-21ADCCAD4C22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8C0DA985-473C-432A-A65E-20D5A44114CE}">
      <dgm:prSet custT="1"/>
      <dgm:spPr/>
      <dgm:t>
        <a:bodyPr/>
        <a:lstStyle/>
        <a:p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新增债券承分销、一级半功能</a:t>
          </a:r>
          <a:endParaRPr lang="zh-CN" altLang="en-US" sz="18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B0F09148-ADFB-4FC9-A81B-001F30563D57}" type="parTrans" cxnId="{BE0B10B3-3DCB-4CF9-8780-ECCA5DE697DC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19410E63-7AA9-470A-BE6B-F922C78288F6}" type="sibTrans" cxnId="{BE0B10B3-3DCB-4CF9-8780-ECCA5DE697DC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BDAB18E0-3BB9-437B-8C83-B0CECE152F68}">
      <dgm:prSet custT="1"/>
      <dgm:spPr/>
      <dgm:t>
        <a:bodyPr/>
        <a:lstStyle/>
        <a:p>
          <a:r>
            <a:rPr lang="en-US" altLang="zh-CN" sz="1800" dirty="0" smtClean="0">
              <a:latin typeface="Microsoft YaHei" charset="0"/>
              <a:ea typeface="Microsoft YaHei" charset="0"/>
              <a:cs typeface="Microsoft YaHei" charset="0"/>
            </a:rPr>
            <a:t>APP</a:t>
          </a:r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端新增</a:t>
          </a:r>
          <a:r>
            <a:rPr lang="en-US" altLang="zh-CN" sz="1800" dirty="0" err="1" smtClean="0">
              <a:latin typeface="Microsoft YaHei" charset="0"/>
              <a:ea typeface="Microsoft YaHei" charset="0"/>
              <a:cs typeface="Microsoft YaHei" charset="0"/>
            </a:rPr>
            <a:t>Comstar</a:t>
          </a:r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审批模块 </a:t>
          </a:r>
          <a:endParaRPr lang="zh-CN" altLang="en-US" sz="18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50A411E1-18A1-4CC4-A748-0665053E26D3}" type="parTrans" cxnId="{9B913CF6-D7C5-4D60-B4E7-9510A915C410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5771890C-B3F9-4A65-9639-C7BA56F5FDE1}" type="sibTrans" cxnId="{9B913CF6-D7C5-4D60-B4E7-9510A915C410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B27AC5A4-7E91-437D-BD79-B746A96F0527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完成现券等剩余市场业务逻辑层后移技术改造</a:t>
          </a:r>
          <a:endParaRPr lang="zh-CN" altLang="en-US" sz="18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918DDEA1-75D2-4925-8704-99FB9CFC13D0}" type="parTrans" cxnId="{F51915A4-12DA-442F-A386-F3DFD55CF0D6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D492B83B-46E3-422C-93AB-1D5C0B39BB61}" type="sibTrans" cxnId="{F51915A4-12DA-442F-A386-F3DFD55CF0D6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1A722066-FED2-4A84-9B91-3A845BF2B1C2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统一终端技术选型</a:t>
          </a:r>
          <a:endParaRPr lang="zh-CN" altLang="en-US" sz="18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427DA6F0-811C-4707-849F-1363AE25ABC4}" type="parTrans" cxnId="{BB4251B9-3C63-4440-B34C-DF8A664886BD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C03E0668-A208-41B5-A8D9-353C5305A3E4}" type="sibTrans" cxnId="{BB4251B9-3C63-4440-B34C-DF8A664886BD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BBE8E2C4-A03D-436F-A306-FB1C91F4618A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完成中心对外接口改造升级及推介</a:t>
          </a:r>
          <a:endParaRPr lang="zh-CN" altLang="en-US" sz="18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FEBA2AD9-6DFF-4B93-B7AA-BD247F319939}" type="parTrans" cxnId="{E126BDD0-FE5B-4E3C-95BC-6B9EEAA0D54D}">
      <dgm:prSet/>
      <dgm:spPr/>
      <dgm:t>
        <a:bodyPr/>
        <a:lstStyle/>
        <a:p>
          <a:endParaRPr lang="zh-CN" altLang="en-US"/>
        </a:p>
      </dgm:t>
    </dgm:pt>
    <dgm:pt modelId="{E5EEC915-D667-4CD4-A6A5-F4B6E414173D}" type="sibTrans" cxnId="{E126BDD0-FE5B-4E3C-95BC-6B9EEAA0D54D}">
      <dgm:prSet/>
      <dgm:spPr/>
      <dgm:t>
        <a:bodyPr/>
        <a:lstStyle/>
        <a:p>
          <a:endParaRPr lang="zh-CN" altLang="en-US"/>
        </a:p>
      </dgm:t>
    </dgm:pt>
    <dgm:pt modelId="{CC2B1E3B-04EA-4E11-89A8-D7CDD4535F3A}" type="pres">
      <dgm:prSet presAssocID="{06DACABA-4893-46C1-BCA3-CE3DB50701F0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E139FFF9-70C5-478B-BF99-F44A24B45BCF}" type="pres">
      <dgm:prSet presAssocID="{06DACABA-4893-46C1-BCA3-CE3DB50701F0}" presName="dummyMaxCanvas" presStyleCnt="0">
        <dgm:presLayoutVars/>
      </dgm:prSet>
      <dgm:spPr/>
      <dgm:t>
        <a:bodyPr/>
        <a:lstStyle/>
        <a:p>
          <a:endParaRPr lang="zh-CN" altLang="en-US"/>
        </a:p>
      </dgm:t>
    </dgm:pt>
    <dgm:pt modelId="{F4C3D382-915B-459A-BAA6-8AEAB11297E9}" type="pres">
      <dgm:prSet presAssocID="{06DACABA-4893-46C1-BCA3-CE3DB50701F0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7FD515-B4B9-4EBB-A352-03FF28A4E237}" type="pres">
      <dgm:prSet presAssocID="{06DACABA-4893-46C1-BCA3-CE3DB50701F0}" presName="ThreeNodes_2" presStyleLbl="node1" presStyleIdx="1" presStyleCnt="3" custScaleY="80506" custLinFactNeighborY="-804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27B6820-7FB8-4656-A7BB-6A39CAA91AE0}" type="pres">
      <dgm:prSet presAssocID="{06DACABA-4893-46C1-BCA3-CE3DB50701F0}" presName="ThreeNodes_3" presStyleLbl="node1" presStyleIdx="2" presStyleCnt="3" custScaleY="13026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89D5FEC-490A-4D74-B779-C87D1A0293D4}" type="pres">
      <dgm:prSet presAssocID="{06DACABA-4893-46C1-BCA3-CE3DB50701F0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70F3EDF-AF63-40C3-8124-0F2BFED248DF}" type="pres">
      <dgm:prSet presAssocID="{06DACABA-4893-46C1-BCA3-CE3DB50701F0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B0A009E-663C-4705-ABF1-7CA344B19064}" type="pres">
      <dgm:prSet presAssocID="{06DACABA-4893-46C1-BCA3-CE3DB50701F0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23E5A3-8027-453D-AF96-8E4AB459054C}" type="pres">
      <dgm:prSet presAssocID="{06DACABA-4893-46C1-BCA3-CE3DB50701F0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D31FC4F-2501-4C9B-8EF5-2E97A984FD3C}" type="pres">
      <dgm:prSet presAssocID="{06DACABA-4893-46C1-BCA3-CE3DB50701F0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AA7FCC9-8DBB-49D7-8744-3CA921BA76BF}" type="presOf" srcId="{E67A9DF7-915F-4DE2-8FA9-14D7DCB0A5DF}" destId="{357FD515-B4B9-4EBB-A352-03FF28A4E237}" srcOrd="0" destOrd="1" presId="urn:microsoft.com/office/officeart/2005/8/layout/vProcess5"/>
    <dgm:cxn modelId="{0FC2F966-B1D2-482B-A872-BA934E0C0CF6}" type="presOf" srcId="{E00DCDDB-B51F-4F7E-B334-29C71603E8BE}" destId="{227B6820-7FB8-4656-A7BB-6A39CAA91AE0}" srcOrd="0" destOrd="1" presId="urn:microsoft.com/office/officeart/2005/8/layout/vProcess5"/>
    <dgm:cxn modelId="{BF008195-7223-4B65-B9F4-6C3DC168A758}" type="presOf" srcId="{E67A9DF7-915F-4DE2-8FA9-14D7DCB0A5DF}" destId="{D323E5A3-8027-453D-AF96-8E4AB459054C}" srcOrd="1" destOrd="1" presId="urn:microsoft.com/office/officeart/2005/8/layout/vProcess5"/>
    <dgm:cxn modelId="{CABB0DFF-AB3B-4904-8BCF-DDA259A9DB91}" type="presOf" srcId="{F3AFDC3D-84FB-48AD-B282-DA993F540CA4}" destId="{1B0A009E-663C-4705-ABF1-7CA344B19064}" srcOrd="1" destOrd="0" presId="urn:microsoft.com/office/officeart/2005/8/layout/vProcess5"/>
    <dgm:cxn modelId="{052A7E3D-6DE9-4BF7-B7B0-129F4F111CB3}" srcId="{BB2ACF0B-292C-4AEC-AC6D-A847B5F092AB}" destId="{E67A9DF7-915F-4DE2-8FA9-14D7DCB0A5DF}" srcOrd="0" destOrd="0" parTransId="{2B5640CD-9721-4BFB-839E-23F2ECFB2216}" sibTransId="{373A1513-2950-4C16-B207-1D5C482F4C1E}"/>
    <dgm:cxn modelId="{A028D1C5-9134-46F8-9A8F-197452A74125}" type="presOf" srcId="{BB2ACF0B-292C-4AEC-AC6D-A847B5F092AB}" destId="{357FD515-B4B9-4EBB-A352-03FF28A4E237}" srcOrd="0" destOrd="0" presId="urn:microsoft.com/office/officeart/2005/8/layout/vProcess5"/>
    <dgm:cxn modelId="{DA8D2C9C-64FD-4B1D-AB72-430417311CCD}" type="presOf" srcId="{CA703CC7-2B38-4D29-9F6A-9A364D5C7E25}" destId="{BD31FC4F-2501-4C9B-8EF5-2E97A984FD3C}" srcOrd="1" destOrd="0" presId="urn:microsoft.com/office/officeart/2005/8/layout/vProcess5"/>
    <dgm:cxn modelId="{7F1F535B-18A3-429A-8218-93D93ADB0018}" type="presOf" srcId="{BBE8E2C4-A03D-436F-A306-FB1C91F4618A}" destId="{227B6820-7FB8-4656-A7BB-6A39CAA91AE0}" srcOrd="0" destOrd="4" presId="urn:microsoft.com/office/officeart/2005/8/layout/vProcess5"/>
    <dgm:cxn modelId="{BB4251B9-3C63-4440-B34C-DF8A664886BD}" srcId="{CA703CC7-2B38-4D29-9F6A-9A364D5C7E25}" destId="{1A722066-FED2-4A84-9B91-3A845BF2B1C2}" srcOrd="1" destOrd="0" parTransId="{427DA6F0-811C-4707-849F-1363AE25ABC4}" sibTransId="{C03E0668-A208-41B5-A8D9-353C5305A3E4}"/>
    <dgm:cxn modelId="{AC3386C5-7384-4C6B-99F1-21ADCCAD4C22}" srcId="{CA703CC7-2B38-4D29-9F6A-9A364D5C7E25}" destId="{E00DCDDB-B51F-4F7E-B334-29C71603E8BE}" srcOrd="0" destOrd="0" parTransId="{421CFAA6-56B7-45F8-BBC6-62ECB192BC05}" sibTransId="{B4B7A851-4050-4CBC-B5B9-8209A229B136}"/>
    <dgm:cxn modelId="{77BD0CE3-0E2D-4DCA-848C-9F03D8DABD75}" type="presOf" srcId="{BBE8E2C4-A03D-436F-A306-FB1C91F4618A}" destId="{BD31FC4F-2501-4C9B-8EF5-2E97A984FD3C}" srcOrd="1" destOrd="4" presId="urn:microsoft.com/office/officeart/2005/8/layout/vProcess5"/>
    <dgm:cxn modelId="{E5BE74DD-495F-4324-A283-C94340F69DEB}" type="presOf" srcId="{B27AC5A4-7E91-437D-BD79-B746A96F0527}" destId="{BD31FC4F-2501-4C9B-8EF5-2E97A984FD3C}" srcOrd="1" destOrd="3" presId="urn:microsoft.com/office/officeart/2005/8/layout/vProcess5"/>
    <dgm:cxn modelId="{ED3EBD2D-1BE1-469D-84FE-3F155C414FFE}" type="presOf" srcId="{F3AFDC3D-84FB-48AD-B282-DA993F540CA4}" destId="{F4C3D382-915B-459A-BAA6-8AEAB11297E9}" srcOrd="0" destOrd="0" presId="urn:microsoft.com/office/officeart/2005/8/layout/vProcess5"/>
    <dgm:cxn modelId="{9F4DF314-A4DF-47AC-976D-65F0A41A0660}" type="presOf" srcId="{1A722066-FED2-4A84-9B91-3A845BF2B1C2}" destId="{BD31FC4F-2501-4C9B-8EF5-2E97A984FD3C}" srcOrd="1" destOrd="2" presId="urn:microsoft.com/office/officeart/2005/8/layout/vProcess5"/>
    <dgm:cxn modelId="{62985715-2205-4459-ABF0-21E6F429AF4E}" type="presOf" srcId="{B27AC5A4-7E91-437D-BD79-B746A96F0527}" destId="{227B6820-7FB8-4656-A7BB-6A39CAA91AE0}" srcOrd="0" destOrd="3" presId="urn:microsoft.com/office/officeart/2005/8/layout/vProcess5"/>
    <dgm:cxn modelId="{30477AA9-6E76-4457-B3CC-206E25263A30}" srcId="{06DACABA-4893-46C1-BCA3-CE3DB50701F0}" destId="{CA703CC7-2B38-4D29-9F6A-9A364D5C7E25}" srcOrd="2" destOrd="0" parTransId="{4156CDD3-AB16-4E0F-B89A-A57118E00344}" sibTransId="{187280AE-71D4-4177-97DD-38D1C7510E3C}"/>
    <dgm:cxn modelId="{7ECB3BE9-427A-44CE-88BE-2ECB0F9A9BEB}" srcId="{06DACABA-4893-46C1-BCA3-CE3DB50701F0}" destId="{F3AFDC3D-84FB-48AD-B282-DA993F540CA4}" srcOrd="0" destOrd="0" parTransId="{9C375FA7-56B0-4815-A2E2-28362D16E8AD}" sibTransId="{C59A5AA5-FCEA-4108-B555-BCAB89D13BCF}"/>
    <dgm:cxn modelId="{5731EC64-1103-4248-868D-F82D6BEA0EA3}" type="presOf" srcId="{BDAB18E0-3BB9-437B-8C83-B0CECE152F68}" destId="{F4C3D382-915B-459A-BAA6-8AEAB11297E9}" srcOrd="0" destOrd="2" presId="urn:microsoft.com/office/officeart/2005/8/layout/vProcess5"/>
    <dgm:cxn modelId="{737DC6F6-FD67-4A3C-9478-D0DEA1B41DEA}" type="presOf" srcId="{8C0DA985-473C-432A-A65E-20D5A44114CE}" destId="{1B0A009E-663C-4705-ABF1-7CA344B19064}" srcOrd="1" destOrd="1" presId="urn:microsoft.com/office/officeart/2005/8/layout/vProcess5"/>
    <dgm:cxn modelId="{82326454-3C72-445B-9FA3-4E79CC54BCBE}" type="presOf" srcId="{06DACABA-4893-46C1-BCA3-CE3DB50701F0}" destId="{CC2B1E3B-04EA-4E11-89A8-D7CDD4535F3A}" srcOrd="0" destOrd="0" presId="urn:microsoft.com/office/officeart/2005/8/layout/vProcess5"/>
    <dgm:cxn modelId="{59BF1A68-68D3-49EA-9812-67B9CEC49F35}" type="presOf" srcId="{BB2ACF0B-292C-4AEC-AC6D-A847B5F092AB}" destId="{D323E5A3-8027-453D-AF96-8E4AB459054C}" srcOrd="1" destOrd="0" presId="urn:microsoft.com/office/officeart/2005/8/layout/vProcess5"/>
    <dgm:cxn modelId="{9E8EA2DB-11A8-459A-A431-2E2E0E2BD664}" type="presOf" srcId="{1A722066-FED2-4A84-9B91-3A845BF2B1C2}" destId="{227B6820-7FB8-4656-A7BB-6A39CAA91AE0}" srcOrd="0" destOrd="2" presId="urn:microsoft.com/office/officeart/2005/8/layout/vProcess5"/>
    <dgm:cxn modelId="{818EA598-7C29-409E-895C-3861BC893DDD}" type="presOf" srcId="{33756A12-F984-4902-B601-0CBEC5BA8646}" destId="{870F3EDF-AF63-40C3-8124-0F2BFED248DF}" srcOrd="0" destOrd="0" presId="urn:microsoft.com/office/officeart/2005/8/layout/vProcess5"/>
    <dgm:cxn modelId="{9B913CF6-D7C5-4D60-B4E7-9510A915C410}" srcId="{F3AFDC3D-84FB-48AD-B282-DA993F540CA4}" destId="{BDAB18E0-3BB9-437B-8C83-B0CECE152F68}" srcOrd="1" destOrd="0" parTransId="{50A411E1-18A1-4CC4-A748-0665053E26D3}" sibTransId="{5771890C-B3F9-4A65-9639-C7BA56F5FDE1}"/>
    <dgm:cxn modelId="{BE0B10B3-3DCB-4CF9-8780-ECCA5DE697DC}" srcId="{F3AFDC3D-84FB-48AD-B282-DA993F540CA4}" destId="{8C0DA985-473C-432A-A65E-20D5A44114CE}" srcOrd="0" destOrd="0" parTransId="{B0F09148-ADFB-4FC9-A81B-001F30563D57}" sibTransId="{19410E63-7AA9-470A-BE6B-F922C78288F6}"/>
    <dgm:cxn modelId="{89DF2642-9193-4285-9F09-FB48A0CC735C}" type="presOf" srcId="{8C0DA985-473C-432A-A65E-20D5A44114CE}" destId="{F4C3D382-915B-459A-BAA6-8AEAB11297E9}" srcOrd="0" destOrd="1" presId="urn:microsoft.com/office/officeart/2005/8/layout/vProcess5"/>
    <dgm:cxn modelId="{C2614EF8-9DC2-4B3B-A9B9-9FA38747172D}" type="presOf" srcId="{C59A5AA5-FCEA-4108-B555-BCAB89D13BCF}" destId="{889D5FEC-490A-4D74-B779-C87D1A0293D4}" srcOrd="0" destOrd="0" presId="urn:microsoft.com/office/officeart/2005/8/layout/vProcess5"/>
    <dgm:cxn modelId="{14DC8D07-AF97-4B81-96F3-30D74CFF3272}" type="presOf" srcId="{CA703CC7-2B38-4D29-9F6A-9A364D5C7E25}" destId="{227B6820-7FB8-4656-A7BB-6A39CAA91AE0}" srcOrd="0" destOrd="0" presId="urn:microsoft.com/office/officeart/2005/8/layout/vProcess5"/>
    <dgm:cxn modelId="{02805805-3860-445A-8614-EDBC7BE4FB6C}" srcId="{06DACABA-4893-46C1-BCA3-CE3DB50701F0}" destId="{BB2ACF0B-292C-4AEC-AC6D-A847B5F092AB}" srcOrd="1" destOrd="0" parTransId="{A57D1569-A3D9-42C3-808A-96083E45F8C8}" sibTransId="{33756A12-F984-4902-B601-0CBEC5BA8646}"/>
    <dgm:cxn modelId="{99D8C8DE-E72A-466C-981E-485AD0E48345}" type="presOf" srcId="{BDAB18E0-3BB9-437B-8C83-B0CECE152F68}" destId="{1B0A009E-663C-4705-ABF1-7CA344B19064}" srcOrd="1" destOrd="2" presId="urn:microsoft.com/office/officeart/2005/8/layout/vProcess5"/>
    <dgm:cxn modelId="{E126BDD0-FE5B-4E3C-95BC-6B9EEAA0D54D}" srcId="{CA703CC7-2B38-4D29-9F6A-9A364D5C7E25}" destId="{BBE8E2C4-A03D-436F-A306-FB1C91F4618A}" srcOrd="3" destOrd="0" parTransId="{FEBA2AD9-6DFF-4B93-B7AA-BD247F319939}" sibTransId="{E5EEC915-D667-4CD4-A6A5-F4B6E414173D}"/>
    <dgm:cxn modelId="{AB4ECEAD-0802-4285-9991-B4DBE1EE64F9}" type="presOf" srcId="{E00DCDDB-B51F-4F7E-B334-29C71603E8BE}" destId="{BD31FC4F-2501-4C9B-8EF5-2E97A984FD3C}" srcOrd="1" destOrd="1" presId="urn:microsoft.com/office/officeart/2005/8/layout/vProcess5"/>
    <dgm:cxn modelId="{F51915A4-12DA-442F-A386-F3DFD55CF0D6}" srcId="{CA703CC7-2B38-4D29-9F6A-9A364D5C7E25}" destId="{B27AC5A4-7E91-437D-BD79-B746A96F0527}" srcOrd="2" destOrd="0" parTransId="{918DDEA1-75D2-4925-8704-99FB9CFC13D0}" sibTransId="{D492B83B-46E3-422C-93AB-1D5C0B39BB61}"/>
    <dgm:cxn modelId="{7C33C14B-5C28-4751-89BC-14E35B239F82}" type="presParOf" srcId="{CC2B1E3B-04EA-4E11-89A8-D7CDD4535F3A}" destId="{E139FFF9-70C5-478B-BF99-F44A24B45BCF}" srcOrd="0" destOrd="0" presId="urn:microsoft.com/office/officeart/2005/8/layout/vProcess5"/>
    <dgm:cxn modelId="{D0271141-4EDC-417B-9E34-997BEFA25580}" type="presParOf" srcId="{CC2B1E3B-04EA-4E11-89A8-D7CDD4535F3A}" destId="{F4C3D382-915B-459A-BAA6-8AEAB11297E9}" srcOrd="1" destOrd="0" presId="urn:microsoft.com/office/officeart/2005/8/layout/vProcess5"/>
    <dgm:cxn modelId="{2F4C0DBE-5446-4CFC-8963-1BE8F8F81930}" type="presParOf" srcId="{CC2B1E3B-04EA-4E11-89A8-D7CDD4535F3A}" destId="{357FD515-B4B9-4EBB-A352-03FF28A4E237}" srcOrd="2" destOrd="0" presId="urn:microsoft.com/office/officeart/2005/8/layout/vProcess5"/>
    <dgm:cxn modelId="{3FF23142-DA28-4A9D-969C-4F1BDE28F78A}" type="presParOf" srcId="{CC2B1E3B-04EA-4E11-89A8-D7CDD4535F3A}" destId="{227B6820-7FB8-4656-A7BB-6A39CAA91AE0}" srcOrd="3" destOrd="0" presId="urn:microsoft.com/office/officeart/2005/8/layout/vProcess5"/>
    <dgm:cxn modelId="{AFA64D5B-E2D4-42F0-A222-C9ABCAD38972}" type="presParOf" srcId="{CC2B1E3B-04EA-4E11-89A8-D7CDD4535F3A}" destId="{889D5FEC-490A-4D74-B779-C87D1A0293D4}" srcOrd="4" destOrd="0" presId="urn:microsoft.com/office/officeart/2005/8/layout/vProcess5"/>
    <dgm:cxn modelId="{A6B2D48C-AED9-4892-8678-03822CFE8A82}" type="presParOf" srcId="{CC2B1E3B-04EA-4E11-89A8-D7CDD4535F3A}" destId="{870F3EDF-AF63-40C3-8124-0F2BFED248DF}" srcOrd="5" destOrd="0" presId="urn:microsoft.com/office/officeart/2005/8/layout/vProcess5"/>
    <dgm:cxn modelId="{19C269B5-CDF7-4EB7-A3B7-153F577F5FB3}" type="presParOf" srcId="{CC2B1E3B-04EA-4E11-89A8-D7CDD4535F3A}" destId="{1B0A009E-663C-4705-ABF1-7CA344B19064}" srcOrd="6" destOrd="0" presId="urn:microsoft.com/office/officeart/2005/8/layout/vProcess5"/>
    <dgm:cxn modelId="{346BC83B-7A3A-4FEC-AFA7-89F824E91C39}" type="presParOf" srcId="{CC2B1E3B-04EA-4E11-89A8-D7CDD4535F3A}" destId="{D323E5A3-8027-453D-AF96-8E4AB459054C}" srcOrd="7" destOrd="0" presId="urn:microsoft.com/office/officeart/2005/8/layout/vProcess5"/>
    <dgm:cxn modelId="{04DE9960-FCD2-4E74-89AC-67FD9E8E5CF8}" type="presParOf" srcId="{CC2B1E3B-04EA-4E11-89A8-D7CDD4535F3A}" destId="{BD31FC4F-2501-4C9B-8EF5-2E97A984FD3C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AE7B3C2-345B-4143-A270-62390F3EA7F8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AF901579-73D0-4CE5-A59F-D15862AE6DC3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2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行情数据聚合</a:t>
          </a:r>
          <a:endParaRPr lang="zh-CN" altLang="en-US" sz="2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13C5D3E9-5978-4E1E-A004-0E4A7859F989}" type="parTrans" cxnId="{2D72017E-7741-4A1C-9E20-7F5DE07ACC7A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ED7DE242-9D35-4575-9F99-3B4D65EE38C2}" type="sibTrans" cxnId="{2D72017E-7741-4A1C-9E20-7F5DE07ACC7A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F1E49EAA-58C8-4A28-82EF-559FD0EDB8E7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需重新定义质押式回购等市场单只产品（</a:t>
          </a:r>
          <a:r>
            <a:rPr lang="en-US" altLang="zh-CN" sz="18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R007</a:t>
          </a:r>
          <a:r>
            <a:rPr lang="en-US" altLang="zh-CN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=</a:t>
          </a:r>
          <a:r>
            <a:rPr lang="en-US" altLang="zh-CN" sz="18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7D</a:t>
          </a:r>
          <a:r>
            <a:rPr lang="en-US" altLang="zh-CN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?</a:t>
          </a: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）；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F24B23F1-E1C2-40E3-9392-F940DD071E32}" type="parTrans" cxnId="{1A343A52-FC45-4828-B17D-64BB37906A88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6027BBA-872F-42DF-A4C4-6790691CA430}" type="sibTrans" cxnId="{1A343A52-FC45-4828-B17D-64BB37906A88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EE63A808-A80B-4417-8126-144B9CA99118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经纪报价、</a:t>
          </a:r>
          <a:r>
            <a:rPr lang="en-US" altLang="zh-CN" sz="18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itrader</a:t>
          </a: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报价将与做市报价整合。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AB1D5807-93A8-40CD-9632-510B332ED3B9}" type="parTrans" cxnId="{FDB9B5BC-9F7B-432A-9800-6316AD2E773E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5FFFD5F6-5E11-422E-9EB5-07E877156452}" type="sibTrans" cxnId="{FDB9B5BC-9F7B-432A-9800-6316AD2E773E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D1150A0D-205B-41B5-8B96-0DE78F108E36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2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交易模型调整</a:t>
          </a:r>
          <a:endParaRPr lang="zh-CN" altLang="en-US" sz="2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DE476526-EF12-42E9-85F1-52C84303DFDE}" type="parTrans" cxnId="{FB888F2B-52C1-47E9-8436-5FC8C92ECC35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AEE09702-4E71-4D27-9E70-DA9B52A25538}" type="sibTrans" cxnId="{FB888F2B-52C1-47E9-8436-5FC8C92ECC35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24BD5883-F99A-4B0E-901A-2F1EC9A686C3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移除对话报价，新增交易确认流程，线下交易可由货币经纪录入，成交不计入行情；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80ED9D53-3CAD-4A33-B5F0-DD0F568640D4}" type="parTrans" cxnId="{D299A486-5EFA-46DF-A3D4-E6030FD69306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B0600ECC-49F5-425D-83B9-6EA21F43DA04}" type="sibTrans" cxnId="{D299A486-5EFA-46DF-A3D4-E6030FD69306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86635682-B6D6-4596-956E-65EC1646FFC2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取消</a:t>
          </a:r>
          <a:r>
            <a:rPr lang="en-US" altLang="zh-CN" sz="18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报价方机构限制及匿名回复限制，限制</a:t>
          </a:r>
          <a:r>
            <a:rPr lang="en-US" altLang="zh-CN" sz="18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每次询价机构数（建议为</a:t>
          </a:r>
          <a:r>
            <a:rPr lang="en-US" altLang="zh-CN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5</a:t>
          </a: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家）；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326B279F-68F1-44C2-8D19-AFE76B298710}" type="parTrans" cxnId="{6907A775-CE94-479D-866D-97CF582B4181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B3CE5498-CF92-4D98-ACE7-D86829770BEA}" type="sibTrans" cxnId="{6907A775-CE94-479D-866D-97CF582B4181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25F15CE3-7628-4F55-90C3-72EEC6788D60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2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其他模型调整</a:t>
          </a:r>
          <a:endParaRPr lang="zh-CN" altLang="en-US" sz="2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D62AD554-3782-4D99-B86F-A5F9834E85C1}" type="parTrans" cxnId="{35F434C9-8929-4B5D-8A23-4AE4E2FA042C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FE0E09E7-CE2B-406F-B9C8-6EB43374076C}" type="sibTrans" cxnId="{35F434C9-8929-4B5D-8A23-4AE4E2FA042C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7CC72741-8A80-4B99-9BC7-19DD9E2CED55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统一的用户模型设计和权限管理体系，支持多交易账户。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CA1E371A-F56C-4B46-92B1-F961E84E4A8D}" type="parTrans" cxnId="{C8F36C96-17BD-45E0-8326-17CB735A8EC8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A8E655F2-9472-4DF0-A05B-C266164F51EF}" type="sibTrans" cxnId="{C8F36C96-17BD-45E0-8326-17CB735A8EC8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FB04E869-D58E-4C65-9764-7EF4FCE09E1C}">
      <dgm:prSet custT="1"/>
      <dgm:spPr/>
      <dgm:t>
        <a:bodyPr/>
        <a:lstStyle/>
        <a:p>
          <a:r>
            <a:rPr lang="zh-CN" altLang="en-US" sz="2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实施路径</a:t>
          </a:r>
          <a:endParaRPr lang="zh-CN" altLang="en-US" sz="2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D8BA2C30-B8FD-4537-9BAE-5CD3B7A05458}" type="parTrans" cxnId="{48E736B5-38D5-46AB-8F65-FEE0826ABA65}">
      <dgm:prSet/>
      <dgm:spPr/>
      <dgm:t>
        <a:bodyPr/>
        <a:lstStyle/>
        <a:p>
          <a:endParaRPr lang="zh-CN" altLang="en-US"/>
        </a:p>
      </dgm:t>
    </dgm:pt>
    <dgm:pt modelId="{262DAD93-124A-470D-9712-361475E1AD33}" type="sibTrans" cxnId="{48E736B5-38D5-46AB-8F65-FEE0826ABA65}">
      <dgm:prSet/>
      <dgm:spPr/>
      <dgm:t>
        <a:bodyPr/>
        <a:lstStyle/>
        <a:p>
          <a:endParaRPr lang="zh-CN" altLang="en-US"/>
        </a:p>
      </dgm:t>
    </dgm:pt>
    <dgm:pt modelId="{3E95B384-BC98-458F-9E50-3A36F3F2915B}">
      <dgm:prSet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耦合度较高、用户群体相同的产品序列合并同时推出；关联度不大的产品序列分批实施改造；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D9F33383-2033-491F-B9DB-3B6689884C7A}" type="parTrans" cxnId="{7C4E1D7A-3726-41BB-949A-E8D735D4CCBB}">
      <dgm:prSet/>
      <dgm:spPr/>
      <dgm:t>
        <a:bodyPr/>
        <a:lstStyle/>
        <a:p>
          <a:endParaRPr lang="zh-CN" altLang="en-US"/>
        </a:p>
      </dgm:t>
    </dgm:pt>
    <dgm:pt modelId="{3F42E16D-8776-4180-920A-7F6D3C60CD01}" type="sibTrans" cxnId="{7C4E1D7A-3726-41BB-949A-E8D735D4CCBB}">
      <dgm:prSet/>
      <dgm:spPr/>
      <dgm:t>
        <a:bodyPr/>
        <a:lstStyle/>
        <a:p>
          <a:endParaRPr lang="zh-CN" altLang="en-US"/>
        </a:p>
      </dgm:t>
    </dgm:pt>
    <dgm:pt modelId="{101FD9B2-1F63-4232-B938-F229CBC55721}">
      <dgm:prSet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对于新的探索性业务及原有交易不活跃的业务，暂时通过原有本币交易系统客户端提供相关服务。</a:t>
          </a:r>
        </a:p>
      </dgm:t>
    </dgm:pt>
    <dgm:pt modelId="{CDDC2B1A-9DA0-432C-BAD6-12AD597E6493}" type="parTrans" cxnId="{9ADB1DA4-9E07-4596-BA8E-43B1D6634768}">
      <dgm:prSet/>
      <dgm:spPr/>
      <dgm:t>
        <a:bodyPr/>
        <a:lstStyle/>
        <a:p>
          <a:endParaRPr lang="zh-CN" altLang="en-US"/>
        </a:p>
      </dgm:t>
    </dgm:pt>
    <dgm:pt modelId="{E1513C4A-9704-430E-A5CE-B0F959F54C4B}" type="sibTrans" cxnId="{9ADB1DA4-9E07-4596-BA8E-43B1D6634768}">
      <dgm:prSet/>
      <dgm:spPr/>
      <dgm:t>
        <a:bodyPr/>
        <a:lstStyle/>
        <a:p>
          <a:endParaRPr lang="zh-CN" altLang="en-US"/>
        </a:p>
      </dgm:t>
    </dgm:pt>
    <dgm:pt modelId="{F57DDAF7-52C2-4650-9622-49C05A2666E7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统一考虑点击成交和</a:t>
          </a:r>
          <a:r>
            <a:rPr lang="en-US" altLang="zh-CN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流程。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33584DF8-F1FE-455A-B380-7F63FBE509DF}" type="parTrans" cxnId="{471291DB-BEA5-4BA0-BF58-736B78856BCB}">
      <dgm:prSet/>
      <dgm:spPr/>
      <dgm:t>
        <a:bodyPr/>
        <a:lstStyle/>
        <a:p>
          <a:endParaRPr lang="zh-CN" altLang="en-US"/>
        </a:p>
      </dgm:t>
    </dgm:pt>
    <dgm:pt modelId="{3E161629-C18F-41E0-A4E2-9A54FF1E562E}" type="sibTrans" cxnId="{471291DB-BEA5-4BA0-BF58-736B78856BCB}">
      <dgm:prSet/>
      <dgm:spPr/>
      <dgm:t>
        <a:bodyPr/>
        <a:lstStyle/>
        <a:p>
          <a:endParaRPr lang="zh-CN" altLang="en-US"/>
        </a:p>
      </dgm:t>
    </dgm:pt>
    <dgm:pt modelId="{68A3F75A-CDD9-4C93-9038-ABC730F443CC}" type="pres">
      <dgm:prSet presAssocID="{7AE7B3C2-345B-4143-A270-62390F3EA7F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12BF0769-0CF0-435B-AC04-71F4AAD347B5}" type="pres">
      <dgm:prSet presAssocID="{AF901579-73D0-4CE5-A59F-D15862AE6DC3}" presName="linNode" presStyleCnt="0"/>
      <dgm:spPr/>
      <dgm:t>
        <a:bodyPr/>
        <a:lstStyle/>
        <a:p>
          <a:endParaRPr lang="zh-CN" altLang="en-US"/>
        </a:p>
      </dgm:t>
    </dgm:pt>
    <dgm:pt modelId="{0EBA7007-29C8-4639-8C90-192345781B3F}" type="pres">
      <dgm:prSet presAssocID="{AF901579-73D0-4CE5-A59F-D15862AE6DC3}" presName="parentText" presStyleLbl="node1" presStyleIdx="0" presStyleCnt="4" custScaleX="60698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8DDE771-14AB-49F0-AFDC-76D84876316A}" type="pres">
      <dgm:prSet presAssocID="{AF901579-73D0-4CE5-A59F-D15862AE6DC3}" presName="descendantText" presStyleLbl="alignAccFollowNode1" presStyleIdx="0" presStyleCnt="4" custScaleX="11435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5CDBC91-E9CD-4255-AF67-F8C3772BCC71}" type="pres">
      <dgm:prSet presAssocID="{ED7DE242-9D35-4575-9F99-3B4D65EE38C2}" presName="sp" presStyleCnt="0"/>
      <dgm:spPr/>
      <dgm:t>
        <a:bodyPr/>
        <a:lstStyle/>
        <a:p>
          <a:endParaRPr lang="zh-CN" altLang="en-US"/>
        </a:p>
      </dgm:t>
    </dgm:pt>
    <dgm:pt modelId="{9A934D29-3C42-499D-9682-E881B45414A1}" type="pres">
      <dgm:prSet presAssocID="{D1150A0D-205B-41B5-8B96-0DE78F108E36}" presName="linNode" presStyleCnt="0"/>
      <dgm:spPr/>
      <dgm:t>
        <a:bodyPr/>
        <a:lstStyle/>
        <a:p>
          <a:endParaRPr lang="zh-CN" altLang="en-US"/>
        </a:p>
      </dgm:t>
    </dgm:pt>
    <dgm:pt modelId="{738D1BC7-8FD2-4071-9AA5-4BF2CD9530AF}" type="pres">
      <dgm:prSet presAssocID="{D1150A0D-205B-41B5-8B96-0DE78F108E36}" presName="parentText" presStyleLbl="node1" presStyleIdx="1" presStyleCnt="4" custScaleX="60698" custScaleY="157139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1566B3D-4783-404E-B550-A74244F293F3}" type="pres">
      <dgm:prSet presAssocID="{D1150A0D-205B-41B5-8B96-0DE78F108E36}" presName="descendantText" presStyleLbl="alignAccFollowNode1" presStyleIdx="1" presStyleCnt="4" custScaleX="114359" custScaleY="24323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5A9EE26-574F-4E6B-A241-4B9D841314ED}" type="pres">
      <dgm:prSet presAssocID="{AEE09702-4E71-4D27-9E70-DA9B52A25538}" presName="sp" presStyleCnt="0"/>
      <dgm:spPr/>
      <dgm:t>
        <a:bodyPr/>
        <a:lstStyle/>
        <a:p>
          <a:endParaRPr lang="zh-CN" altLang="en-US"/>
        </a:p>
      </dgm:t>
    </dgm:pt>
    <dgm:pt modelId="{5F71BA69-5473-492B-BD90-83D59E4951BC}" type="pres">
      <dgm:prSet presAssocID="{25F15CE3-7628-4F55-90C3-72EEC6788D60}" presName="linNode" presStyleCnt="0"/>
      <dgm:spPr/>
      <dgm:t>
        <a:bodyPr/>
        <a:lstStyle/>
        <a:p>
          <a:endParaRPr lang="zh-CN" altLang="en-US"/>
        </a:p>
      </dgm:t>
    </dgm:pt>
    <dgm:pt modelId="{FD1C28D6-7F20-4AE1-B795-C3CDE6FBAA10}" type="pres">
      <dgm:prSet presAssocID="{25F15CE3-7628-4F55-90C3-72EEC6788D60}" presName="parentText" presStyleLbl="node1" presStyleIdx="2" presStyleCnt="4" custScaleX="60698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D132298-27B5-4120-909F-3580F44524B9}" type="pres">
      <dgm:prSet presAssocID="{25F15CE3-7628-4F55-90C3-72EEC6788D60}" presName="descendantText" presStyleLbl="alignAccFollowNode1" presStyleIdx="2" presStyleCnt="4" custScaleX="11435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81A838-3531-41E2-97D9-F81BB70E8AC2}" type="pres">
      <dgm:prSet presAssocID="{FE0E09E7-CE2B-406F-B9C8-6EB43374076C}" presName="sp" presStyleCnt="0"/>
      <dgm:spPr/>
      <dgm:t>
        <a:bodyPr/>
        <a:lstStyle/>
        <a:p>
          <a:endParaRPr lang="zh-CN" altLang="en-US"/>
        </a:p>
      </dgm:t>
    </dgm:pt>
    <dgm:pt modelId="{1FA096CE-F4A0-4B20-A847-5295593569B8}" type="pres">
      <dgm:prSet presAssocID="{FB04E869-D58E-4C65-9764-7EF4FCE09E1C}" presName="linNode" presStyleCnt="0"/>
      <dgm:spPr/>
      <dgm:t>
        <a:bodyPr/>
        <a:lstStyle/>
        <a:p>
          <a:endParaRPr lang="zh-CN" altLang="en-US"/>
        </a:p>
      </dgm:t>
    </dgm:pt>
    <dgm:pt modelId="{E4A6CF79-416C-48A5-96B4-AB0E04056EB4}" type="pres">
      <dgm:prSet presAssocID="{FB04E869-D58E-4C65-9764-7EF4FCE09E1C}" presName="parentText" presStyleLbl="node1" presStyleIdx="3" presStyleCnt="4" custScaleX="60697" custScaleY="19268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8114D9B-7439-4BCF-81EB-3860F5435665}" type="pres">
      <dgm:prSet presAssocID="{FB04E869-D58E-4C65-9764-7EF4FCE09E1C}" presName="descendantText" presStyleLbl="alignAccFollowNode1" presStyleIdx="3" presStyleCnt="4" custScaleX="114360" custScaleY="19268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A0CD6C0-7714-496B-9B88-1F51D56A609D}" type="presOf" srcId="{EE63A808-A80B-4417-8126-144B9CA99118}" destId="{C8DDE771-14AB-49F0-AFDC-76D84876316A}" srcOrd="0" destOrd="1" presId="urn:microsoft.com/office/officeart/2005/8/layout/vList5"/>
    <dgm:cxn modelId="{B2D7784C-C91D-4519-8824-9A4625177782}" type="presOf" srcId="{F57DDAF7-52C2-4650-9622-49C05A2666E7}" destId="{B1566B3D-4783-404E-B550-A74244F293F3}" srcOrd="0" destOrd="2" presId="urn:microsoft.com/office/officeart/2005/8/layout/vList5"/>
    <dgm:cxn modelId="{6907A775-CE94-479D-866D-97CF582B4181}" srcId="{D1150A0D-205B-41B5-8B96-0DE78F108E36}" destId="{86635682-B6D6-4596-956E-65EC1646FFC2}" srcOrd="1" destOrd="0" parTransId="{326B279F-68F1-44C2-8D19-AFE76B298710}" sibTransId="{B3CE5498-CF92-4D98-ACE7-D86829770BEA}"/>
    <dgm:cxn modelId="{35F434C9-8929-4B5D-8A23-4AE4E2FA042C}" srcId="{7AE7B3C2-345B-4143-A270-62390F3EA7F8}" destId="{25F15CE3-7628-4F55-90C3-72EEC6788D60}" srcOrd="2" destOrd="0" parTransId="{D62AD554-3782-4D99-B86F-A5F9834E85C1}" sibTransId="{FE0E09E7-CE2B-406F-B9C8-6EB43374076C}"/>
    <dgm:cxn modelId="{FDB9B5BC-9F7B-432A-9800-6316AD2E773E}" srcId="{AF901579-73D0-4CE5-A59F-D15862AE6DC3}" destId="{EE63A808-A80B-4417-8126-144B9CA99118}" srcOrd="1" destOrd="0" parTransId="{AB1D5807-93A8-40CD-9632-510B332ED3B9}" sibTransId="{5FFFD5F6-5E11-422E-9EB5-07E877156452}"/>
    <dgm:cxn modelId="{2D72017E-7741-4A1C-9E20-7F5DE07ACC7A}" srcId="{7AE7B3C2-345B-4143-A270-62390F3EA7F8}" destId="{AF901579-73D0-4CE5-A59F-D15862AE6DC3}" srcOrd="0" destOrd="0" parTransId="{13C5D3E9-5978-4E1E-A004-0E4A7859F989}" sibTransId="{ED7DE242-9D35-4575-9F99-3B4D65EE38C2}"/>
    <dgm:cxn modelId="{C7D89F69-0B2E-4A82-A9E5-364D27DAB6F9}" type="presOf" srcId="{25F15CE3-7628-4F55-90C3-72EEC6788D60}" destId="{FD1C28D6-7F20-4AE1-B795-C3CDE6FBAA10}" srcOrd="0" destOrd="0" presId="urn:microsoft.com/office/officeart/2005/8/layout/vList5"/>
    <dgm:cxn modelId="{9ADB1DA4-9E07-4596-BA8E-43B1D6634768}" srcId="{FB04E869-D58E-4C65-9764-7EF4FCE09E1C}" destId="{101FD9B2-1F63-4232-B938-F229CBC55721}" srcOrd="1" destOrd="0" parTransId="{CDDC2B1A-9DA0-432C-BAD6-12AD597E6493}" sibTransId="{E1513C4A-9704-430E-A5CE-B0F959F54C4B}"/>
    <dgm:cxn modelId="{1A343A52-FC45-4828-B17D-64BB37906A88}" srcId="{AF901579-73D0-4CE5-A59F-D15862AE6DC3}" destId="{F1E49EAA-58C8-4A28-82EF-559FD0EDB8E7}" srcOrd="0" destOrd="0" parTransId="{F24B23F1-E1C2-40E3-9392-F940DD071E32}" sibTransId="{66027BBA-872F-42DF-A4C4-6790691CA430}"/>
    <dgm:cxn modelId="{D3A7C98E-E23F-4A4A-9D4D-1055F36DABB6}" type="presOf" srcId="{D1150A0D-205B-41B5-8B96-0DE78F108E36}" destId="{738D1BC7-8FD2-4071-9AA5-4BF2CD9530AF}" srcOrd="0" destOrd="0" presId="urn:microsoft.com/office/officeart/2005/8/layout/vList5"/>
    <dgm:cxn modelId="{FB888F2B-52C1-47E9-8436-5FC8C92ECC35}" srcId="{7AE7B3C2-345B-4143-A270-62390F3EA7F8}" destId="{D1150A0D-205B-41B5-8B96-0DE78F108E36}" srcOrd="1" destOrd="0" parTransId="{DE476526-EF12-42E9-85F1-52C84303DFDE}" sibTransId="{AEE09702-4E71-4D27-9E70-DA9B52A25538}"/>
    <dgm:cxn modelId="{EB17D628-44EC-4690-A22E-685E7FC28CA1}" type="presOf" srcId="{AF901579-73D0-4CE5-A59F-D15862AE6DC3}" destId="{0EBA7007-29C8-4639-8C90-192345781B3F}" srcOrd="0" destOrd="0" presId="urn:microsoft.com/office/officeart/2005/8/layout/vList5"/>
    <dgm:cxn modelId="{4A0A9FC9-536D-4215-A243-90C828AFD057}" type="presOf" srcId="{7AE7B3C2-345B-4143-A270-62390F3EA7F8}" destId="{68A3F75A-CDD9-4C93-9038-ABC730F443CC}" srcOrd="0" destOrd="0" presId="urn:microsoft.com/office/officeart/2005/8/layout/vList5"/>
    <dgm:cxn modelId="{28805887-37EC-4DD5-92BD-1A387FBBD11D}" type="presOf" srcId="{F1E49EAA-58C8-4A28-82EF-559FD0EDB8E7}" destId="{C8DDE771-14AB-49F0-AFDC-76D84876316A}" srcOrd="0" destOrd="0" presId="urn:microsoft.com/office/officeart/2005/8/layout/vList5"/>
    <dgm:cxn modelId="{3DA1715D-EE1A-4F76-945A-535FAF27FC3D}" type="presOf" srcId="{7CC72741-8A80-4B99-9BC7-19DD9E2CED55}" destId="{3D132298-27B5-4120-909F-3580F44524B9}" srcOrd="0" destOrd="0" presId="urn:microsoft.com/office/officeart/2005/8/layout/vList5"/>
    <dgm:cxn modelId="{174A65F3-A76A-4BE7-B5C4-B9720FAB0938}" type="presOf" srcId="{101FD9B2-1F63-4232-B938-F229CBC55721}" destId="{D8114D9B-7439-4BCF-81EB-3860F5435665}" srcOrd="0" destOrd="1" presId="urn:microsoft.com/office/officeart/2005/8/layout/vList5"/>
    <dgm:cxn modelId="{5825C0C1-A039-496E-B70A-18D80DADA1AC}" type="presOf" srcId="{FB04E869-D58E-4C65-9764-7EF4FCE09E1C}" destId="{E4A6CF79-416C-48A5-96B4-AB0E04056EB4}" srcOrd="0" destOrd="0" presId="urn:microsoft.com/office/officeart/2005/8/layout/vList5"/>
    <dgm:cxn modelId="{D299A486-5EFA-46DF-A3D4-E6030FD69306}" srcId="{D1150A0D-205B-41B5-8B96-0DE78F108E36}" destId="{24BD5883-F99A-4B0E-901A-2F1EC9A686C3}" srcOrd="0" destOrd="0" parTransId="{80ED9D53-3CAD-4A33-B5F0-DD0F568640D4}" sibTransId="{B0600ECC-49F5-425D-83B9-6EA21F43DA04}"/>
    <dgm:cxn modelId="{7C4E1D7A-3726-41BB-949A-E8D735D4CCBB}" srcId="{FB04E869-D58E-4C65-9764-7EF4FCE09E1C}" destId="{3E95B384-BC98-458F-9E50-3A36F3F2915B}" srcOrd="0" destOrd="0" parTransId="{D9F33383-2033-491F-B9DB-3B6689884C7A}" sibTransId="{3F42E16D-8776-4180-920A-7F6D3C60CD01}"/>
    <dgm:cxn modelId="{BF818135-225C-40E6-96A7-4BFBEF2E4077}" type="presOf" srcId="{3E95B384-BC98-458F-9E50-3A36F3F2915B}" destId="{D8114D9B-7439-4BCF-81EB-3860F5435665}" srcOrd="0" destOrd="0" presId="urn:microsoft.com/office/officeart/2005/8/layout/vList5"/>
    <dgm:cxn modelId="{0253C2BD-A63D-4630-95D8-AB5F3D154131}" type="presOf" srcId="{24BD5883-F99A-4B0E-901A-2F1EC9A686C3}" destId="{B1566B3D-4783-404E-B550-A74244F293F3}" srcOrd="0" destOrd="0" presId="urn:microsoft.com/office/officeart/2005/8/layout/vList5"/>
    <dgm:cxn modelId="{10762596-5C1C-4739-BA50-D4DD589AA7B3}" type="presOf" srcId="{86635682-B6D6-4596-956E-65EC1646FFC2}" destId="{B1566B3D-4783-404E-B550-A74244F293F3}" srcOrd="0" destOrd="1" presId="urn:microsoft.com/office/officeart/2005/8/layout/vList5"/>
    <dgm:cxn modelId="{48E736B5-38D5-46AB-8F65-FEE0826ABA65}" srcId="{7AE7B3C2-345B-4143-A270-62390F3EA7F8}" destId="{FB04E869-D58E-4C65-9764-7EF4FCE09E1C}" srcOrd="3" destOrd="0" parTransId="{D8BA2C30-B8FD-4537-9BAE-5CD3B7A05458}" sibTransId="{262DAD93-124A-470D-9712-361475E1AD33}"/>
    <dgm:cxn modelId="{471291DB-BEA5-4BA0-BF58-736B78856BCB}" srcId="{D1150A0D-205B-41B5-8B96-0DE78F108E36}" destId="{F57DDAF7-52C2-4650-9622-49C05A2666E7}" srcOrd="2" destOrd="0" parTransId="{33584DF8-F1FE-455A-B380-7F63FBE509DF}" sibTransId="{3E161629-C18F-41E0-A4E2-9A54FF1E562E}"/>
    <dgm:cxn modelId="{C8F36C96-17BD-45E0-8326-17CB735A8EC8}" srcId="{25F15CE3-7628-4F55-90C3-72EEC6788D60}" destId="{7CC72741-8A80-4B99-9BC7-19DD9E2CED55}" srcOrd="0" destOrd="0" parTransId="{CA1E371A-F56C-4B46-92B1-F961E84E4A8D}" sibTransId="{A8E655F2-9472-4DF0-A05B-C266164F51EF}"/>
    <dgm:cxn modelId="{23500DE5-6116-4457-BE13-DF5B895E5557}" type="presParOf" srcId="{68A3F75A-CDD9-4C93-9038-ABC730F443CC}" destId="{12BF0769-0CF0-435B-AC04-71F4AAD347B5}" srcOrd="0" destOrd="0" presId="urn:microsoft.com/office/officeart/2005/8/layout/vList5"/>
    <dgm:cxn modelId="{12A2DD94-C66C-4068-A2C1-6E5C998803C6}" type="presParOf" srcId="{12BF0769-0CF0-435B-AC04-71F4AAD347B5}" destId="{0EBA7007-29C8-4639-8C90-192345781B3F}" srcOrd="0" destOrd="0" presId="urn:microsoft.com/office/officeart/2005/8/layout/vList5"/>
    <dgm:cxn modelId="{F708EA1E-9021-4433-9367-C280A35A9DC8}" type="presParOf" srcId="{12BF0769-0CF0-435B-AC04-71F4AAD347B5}" destId="{C8DDE771-14AB-49F0-AFDC-76D84876316A}" srcOrd="1" destOrd="0" presId="urn:microsoft.com/office/officeart/2005/8/layout/vList5"/>
    <dgm:cxn modelId="{7980B015-1414-466D-A810-C45C34CB7680}" type="presParOf" srcId="{68A3F75A-CDD9-4C93-9038-ABC730F443CC}" destId="{C5CDBC91-E9CD-4255-AF67-F8C3772BCC71}" srcOrd="1" destOrd="0" presId="urn:microsoft.com/office/officeart/2005/8/layout/vList5"/>
    <dgm:cxn modelId="{EB110153-0D6E-4C34-9B73-6976B83FE2E9}" type="presParOf" srcId="{68A3F75A-CDD9-4C93-9038-ABC730F443CC}" destId="{9A934D29-3C42-499D-9682-E881B45414A1}" srcOrd="2" destOrd="0" presId="urn:microsoft.com/office/officeart/2005/8/layout/vList5"/>
    <dgm:cxn modelId="{BE727B86-F4D0-4500-9EC1-A35F6F2DA90B}" type="presParOf" srcId="{9A934D29-3C42-499D-9682-E881B45414A1}" destId="{738D1BC7-8FD2-4071-9AA5-4BF2CD9530AF}" srcOrd="0" destOrd="0" presId="urn:microsoft.com/office/officeart/2005/8/layout/vList5"/>
    <dgm:cxn modelId="{9E910796-80C4-4F59-B3F7-FACB70036E21}" type="presParOf" srcId="{9A934D29-3C42-499D-9682-E881B45414A1}" destId="{B1566B3D-4783-404E-B550-A74244F293F3}" srcOrd="1" destOrd="0" presId="urn:microsoft.com/office/officeart/2005/8/layout/vList5"/>
    <dgm:cxn modelId="{F83A5982-0479-4CD7-BB7B-AC3EC5B23C25}" type="presParOf" srcId="{68A3F75A-CDD9-4C93-9038-ABC730F443CC}" destId="{A5A9EE26-574F-4E6B-A241-4B9D841314ED}" srcOrd="3" destOrd="0" presId="urn:microsoft.com/office/officeart/2005/8/layout/vList5"/>
    <dgm:cxn modelId="{307869F6-B915-4E1F-A8DB-776275E05CD9}" type="presParOf" srcId="{68A3F75A-CDD9-4C93-9038-ABC730F443CC}" destId="{5F71BA69-5473-492B-BD90-83D59E4951BC}" srcOrd="4" destOrd="0" presId="urn:microsoft.com/office/officeart/2005/8/layout/vList5"/>
    <dgm:cxn modelId="{4A17C78D-3171-4E77-B501-54BCBE2770FB}" type="presParOf" srcId="{5F71BA69-5473-492B-BD90-83D59E4951BC}" destId="{FD1C28D6-7F20-4AE1-B795-C3CDE6FBAA10}" srcOrd="0" destOrd="0" presId="urn:microsoft.com/office/officeart/2005/8/layout/vList5"/>
    <dgm:cxn modelId="{05693D30-8EF4-4002-8CE1-81DD4A7B3D05}" type="presParOf" srcId="{5F71BA69-5473-492B-BD90-83D59E4951BC}" destId="{3D132298-27B5-4120-909F-3580F44524B9}" srcOrd="1" destOrd="0" presId="urn:microsoft.com/office/officeart/2005/8/layout/vList5"/>
    <dgm:cxn modelId="{1300EE5A-63C0-4822-BC38-32B031C62565}" type="presParOf" srcId="{68A3F75A-CDD9-4C93-9038-ABC730F443CC}" destId="{5181A838-3531-41E2-97D9-F81BB70E8AC2}" srcOrd="5" destOrd="0" presId="urn:microsoft.com/office/officeart/2005/8/layout/vList5"/>
    <dgm:cxn modelId="{39D2C0F0-CBDE-4CC0-A813-C7B04D581A0E}" type="presParOf" srcId="{68A3F75A-CDD9-4C93-9038-ABC730F443CC}" destId="{1FA096CE-F4A0-4B20-A847-5295593569B8}" srcOrd="6" destOrd="0" presId="urn:microsoft.com/office/officeart/2005/8/layout/vList5"/>
    <dgm:cxn modelId="{2D298522-B643-4A27-BE11-81B6E59BFEB0}" type="presParOf" srcId="{1FA096CE-F4A0-4B20-A847-5295593569B8}" destId="{E4A6CF79-416C-48A5-96B4-AB0E04056EB4}" srcOrd="0" destOrd="0" presId="urn:microsoft.com/office/officeart/2005/8/layout/vList5"/>
    <dgm:cxn modelId="{BBD8D6C3-B191-48B0-B0E9-26A12A1CC68B}" type="presParOf" srcId="{1FA096CE-F4A0-4B20-A847-5295593569B8}" destId="{D8114D9B-7439-4BCF-81EB-3860F543566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B74F9C-AAB5-4002-87CC-232CDD7D58F7}" type="doc">
      <dgm:prSet loTypeId="urn:microsoft.com/office/officeart/2005/8/layout/lProcess3" loCatId="process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F8FCA490-84E1-4A27-ADD8-A3DB2A5541AD}">
      <dgm:prSet phldrT="[文本]" custT="1"/>
      <dgm:spPr/>
      <dgm:t>
        <a:bodyPr/>
        <a:lstStyle/>
        <a:p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待处理交易一处看全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D8AD9EF3-DEC1-4332-9B61-323E5FAF3BE3}" type="parTrans" cxnId="{5EAC173D-C4DE-4E77-B0F2-7EA4F7EAC2DC}">
      <dgm:prSet/>
      <dgm:spPr/>
      <dgm:t>
        <a:bodyPr/>
        <a:lstStyle/>
        <a:p>
          <a:endParaRPr lang="zh-CN" altLang="en-US" sz="18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F82C8959-A7A3-47FD-BD2A-5718CB04A6F3}" type="sibTrans" cxnId="{5EAC173D-C4DE-4E77-B0F2-7EA4F7EAC2DC}">
      <dgm:prSet/>
      <dgm:spPr/>
      <dgm:t>
        <a:bodyPr/>
        <a:lstStyle/>
        <a:p>
          <a:endParaRPr lang="zh-CN" altLang="en-US" sz="18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A5AC1A18-0A5F-405B-9D93-12E0AE0FF145}">
      <dgm:prSet phldrT="[文本]" custT="1"/>
      <dgm:spPr/>
      <dgm:t>
        <a:bodyPr/>
        <a:lstStyle/>
        <a:p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重要交易信息不易看漏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3ACBD50-57D8-4CB7-BB7F-2B1933601CA4}" type="parTrans" cxnId="{EC4D03C2-E071-4842-AD71-31EEFF739541}">
      <dgm:prSet/>
      <dgm:spPr/>
      <dgm:t>
        <a:bodyPr/>
        <a:lstStyle/>
        <a:p>
          <a:endParaRPr lang="zh-CN" altLang="en-US" sz="18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508D80E-E61A-4658-AF18-56F4BA1764D7}" type="sibTrans" cxnId="{EC4D03C2-E071-4842-AD71-31EEFF739541}">
      <dgm:prSet/>
      <dgm:spPr/>
      <dgm:t>
        <a:bodyPr/>
        <a:lstStyle/>
        <a:p>
          <a:endParaRPr lang="zh-CN" altLang="en-US" sz="18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B61DAC25-1A3C-4B62-BBF0-8C87C3A06100}">
      <dgm:prSet phldrT="[文本]" custT="1"/>
      <dgm:spPr/>
      <dgm:t>
        <a:bodyPr/>
        <a:lstStyle/>
        <a:p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后续交易操作更加便捷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D8A4757D-4E01-4B8B-A105-27761B31223B}" type="parTrans" cxnId="{B8DB80E1-E7E3-49B6-A7C2-F31716D68966}">
      <dgm:prSet/>
      <dgm:spPr/>
      <dgm:t>
        <a:bodyPr/>
        <a:lstStyle/>
        <a:p>
          <a:endParaRPr lang="zh-CN" altLang="en-US" sz="18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DE33C673-C8C1-4DE5-A200-D63FC391230D}" type="sibTrans" cxnId="{B8DB80E1-E7E3-49B6-A7C2-F31716D68966}">
      <dgm:prSet/>
      <dgm:spPr/>
      <dgm:t>
        <a:bodyPr/>
        <a:lstStyle/>
        <a:p>
          <a:endParaRPr lang="zh-CN" altLang="en-US" sz="18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135C1B67-2F3E-4B15-90E5-ED277F38ABD5}">
      <dgm:prSet custT="1"/>
      <dgm:spPr/>
      <dgm:t>
        <a:bodyPr/>
        <a:lstStyle/>
        <a:p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交易进度实时掌握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E93080E1-CFD4-425F-B6DA-3DF1D0297120}" type="parTrans" cxnId="{F5281E7B-4433-46BB-A1C3-7E96FFAEAD9F}">
      <dgm:prSet/>
      <dgm:spPr/>
      <dgm:t>
        <a:bodyPr/>
        <a:lstStyle/>
        <a:p>
          <a:endParaRPr lang="zh-CN" altLang="en-US" sz="18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2D8D14BF-038B-4FEA-951A-A144A4E3E2B3}" type="sibTrans" cxnId="{F5281E7B-4433-46BB-A1C3-7E96FFAEAD9F}">
      <dgm:prSet/>
      <dgm:spPr/>
      <dgm:t>
        <a:bodyPr/>
        <a:lstStyle/>
        <a:p>
          <a:endParaRPr lang="zh-CN" altLang="en-US" sz="18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896DF44A-0813-48E7-BB4B-63DCE595CCCC}" type="pres">
      <dgm:prSet presAssocID="{D9B74F9C-AAB5-4002-87CC-232CDD7D58F7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51670B73-8A40-4F2A-B7BA-5682CFEE6E87}" type="pres">
      <dgm:prSet presAssocID="{F8FCA490-84E1-4A27-ADD8-A3DB2A5541AD}" presName="horFlow" presStyleCnt="0"/>
      <dgm:spPr/>
      <dgm:t>
        <a:bodyPr/>
        <a:lstStyle/>
        <a:p>
          <a:endParaRPr lang="zh-CN" altLang="en-US"/>
        </a:p>
      </dgm:t>
    </dgm:pt>
    <dgm:pt modelId="{4FA0EBB0-8FF0-4097-B70E-F888ADAD8BEF}" type="pres">
      <dgm:prSet presAssocID="{F8FCA490-84E1-4A27-ADD8-A3DB2A5541AD}" presName="bigChev" presStyleLbl="node1" presStyleIdx="0" presStyleCnt="4" custScaleX="227604"/>
      <dgm:spPr/>
      <dgm:t>
        <a:bodyPr/>
        <a:lstStyle/>
        <a:p>
          <a:endParaRPr lang="zh-CN" altLang="en-US"/>
        </a:p>
      </dgm:t>
    </dgm:pt>
    <dgm:pt modelId="{205A1D31-55F2-4CFE-812A-2FA73C681CC5}" type="pres">
      <dgm:prSet presAssocID="{F8FCA490-84E1-4A27-ADD8-A3DB2A5541AD}" presName="vSp" presStyleCnt="0"/>
      <dgm:spPr/>
      <dgm:t>
        <a:bodyPr/>
        <a:lstStyle/>
        <a:p>
          <a:endParaRPr lang="zh-CN" altLang="en-US"/>
        </a:p>
      </dgm:t>
    </dgm:pt>
    <dgm:pt modelId="{CDA47F34-F16A-431B-A208-424CB171610F}" type="pres">
      <dgm:prSet presAssocID="{A5AC1A18-0A5F-405B-9D93-12E0AE0FF145}" presName="horFlow" presStyleCnt="0"/>
      <dgm:spPr/>
      <dgm:t>
        <a:bodyPr/>
        <a:lstStyle/>
        <a:p>
          <a:endParaRPr lang="zh-CN" altLang="en-US"/>
        </a:p>
      </dgm:t>
    </dgm:pt>
    <dgm:pt modelId="{3CD25362-EDA5-47EB-8118-BBAA5D531F9C}" type="pres">
      <dgm:prSet presAssocID="{A5AC1A18-0A5F-405B-9D93-12E0AE0FF145}" presName="bigChev" presStyleLbl="node1" presStyleIdx="1" presStyleCnt="4" custScaleX="227604"/>
      <dgm:spPr/>
      <dgm:t>
        <a:bodyPr/>
        <a:lstStyle/>
        <a:p>
          <a:endParaRPr lang="zh-CN" altLang="en-US"/>
        </a:p>
      </dgm:t>
    </dgm:pt>
    <dgm:pt modelId="{FC2DB0F7-9B26-4B59-8136-6B3F8211171D}" type="pres">
      <dgm:prSet presAssocID="{A5AC1A18-0A5F-405B-9D93-12E0AE0FF145}" presName="vSp" presStyleCnt="0"/>
      <dgm:spPr/>
      <dgm:t>
        <a:bodyPr/>
        <a:lstStyle/>
        <a:p>
          <a:endParaRPr lang="zh-CN" altLang="en-US"/>
        </a:p>
      </dgm:t>
    </dgm:pt>
    <dgm:pt modelId="{E5BBB4A2-03C1-4248-A441-EB93109AAF96}" type="pres">
      <dgm:prSet presAssocID="{B61DAC25-1A3C-4B62-BBF0-8C87C3A06100}" presName="horFlow" presStyleCnt="0"/>
      <dgm:spPr/>
      <dgm:t>
        <a:bodyPr/>
        <a:lstStyle/>
        <a:p>
          <a:endParaRPr lang="zh-CN" altLang="en-US"/>
        </a:p>
      </dgm:t>
    </dgm:pt>
    <dgm:pt modelId="{D7FFE4C3-38E6-4A47-AFBD-478544E18AE7}" type="pres">
      <dgm:prSet presAssocID="{B61DAC25-1A3C-4B62-BBF0-8C87C3A06100}" presName="bigChev" presStyleLbl="node1" presStyleIdx="2" presStyleCnt="4" custScaleX="227604"/>
      <dgm:spPr/>
      <dgm:t>
        <a:bodyPr/>
        <a:lstStyle/>
        <a:p>
          <a:endParaRPr lang="zh-CN" altLang="en-US"/>
        </a:p>
      </dgm:t>
    </dgm:pt>
    <dgm:pt modelId="{87481E69-3E80-489B-B696-37C252F2E5AF}" type="pres">
      <dgm:prSet presAssocID="{B61DAC25-1A3C-4B62-BBF0-8C87C3A06100}" presName="vSp" presStyleCnt="0"/>
      <dgm:spPr/>
      <dgm:t>
        <a:bodyPr/>
        <a:lstStyle/>
        <a:p>
          <a:endParaRPr lang="zh-CN" altLang="en-US"/>
        </a:p>
      </dgm:t>
    </dgm:pt>
    <dgm:pt modelId="{7A594C44-C949-4499-A297-701C39464D6F}" type="pres">
      <dgm:prSet presAssocID="{135C1B67-2F3E-4B15-90E5-ED277F38ABD5}" presName="horFlow" presStyleCnt="0"/>
      <dgm:spPr/>
      <dgm:t>
        <a:bodyPr/>
        <a:lstStyle/>
        <a:p>
          <a:endParaRPr lang="zh-CN" altLang="en-US"/>
        </a:p>
      </dgm:t>
    </dgm:pt>
    <dgm:pt modelId="{F3B0310F-3E98-4BEE-AFA3-C17FB055528B}" type="pres">
      <dgm:prSet presAssocID="{135C1B67-2F3E-4B15-90E5-ED277F38ABD5}" presName="bigChev" presStyleLbl="node1" presStyleIdx="3" presStyleCnt="4" custScaleX="227604"/>
      <dgm:spPr/>
      <dgm:t>
        <a:bodyPr/>
        <a:lstStyle/>
        <a:p>
          <a:endParaRPr lang="zh-CN" altLang="en-US"/>
        </a:p>
      </dgm:t>
    </dgm:pt>
  </dgm:ptLst>
  <dgm:cxnLst>
    <dgm:cxn modelId="{5EAC173D-C4DE-4E77-B0F2-7EA4F7EAC2DC}" srcId="{D9B74F9C-AAB5-4002-87CC-232CDD7D58F7}" destId="{F8FCA490-84E1-4A27-ADD8-A3DB2A5541AD}" srcOrd="0" destOrd="0" parTransId="{D8AD9EF3-DEC1-4332-9B61-323E5FAF3BE3}" sibTransId="{F82C8959-A7A3-47FD-BD2A-5718CB04A6F3}"/>
    <dgm:cxn modelId="{DE3C0046-6801-4B60-A1AB-1D34CB014664}" type="presOf" srcId="{B61DAC25-1A3C-4B62-BBF0-8C87C3A06100}" destId="{D7FFE4C3-38E6-4A47-AFBD-478544E18AE7}" srcOrd="0" destOrd="0" presId="urn:microsoft.com/office/officeart/2005/8/layout/lProcess3"/>
    <dgm:cxn modelId="{4BF77AC0-FE2A-4F00-A368-EF7A7E607365}" type="presOf" srcId="{F8FCA490-84E1-4A27-ADD8-A3DB2A5541AD}" destId="{4FA0EBB0-8FF0-4097-B70E-F888ADAD8BEF}" srcOrd="0" destOrd="0" presId="urn:microsoft.com/office/officeart/2005/8/layout/lProcess3"/>
    <dgm:cxn modelId="{EC4D03C2-E071-4842-AD71-31EEFF739541}" srcId="{D9B74F9C-AAB5-4002-87CC-232CDD7D58F7}" destId="{A5AC1A18-0A5F-405B-9D93-12E0AE0FF145}" srcOrd="1" destOrd="0" parTransId="{63ACBD50-57D8-4CB7-BB7F-2B1933601CA4}" sibTransId="{6508D80E-E61A-4658-AF18-56F4BA1764D7}"/>
    <dgm:cxn modelId="{B8DB80E1-E7E3-49B6-A7C2-F31716D68966}" srcId="{D9B74F9C-AAB5-4002-87CC-232CDD7D58F7}" destId="{B61DAC25-1A3C-4B62-BBF0-8C87C3A06100}" srcOrd="2" destOrd="0" parTransId="{D8A4757D-4E01-4B8B-A105-27761B31223B}" sibTransId="{DE33C673-C8C1-4DE5-A200-D63FC391230D}"/>
    <dgm:cxn modelId="{F5281E7B-4433-46BB-A1C3-7E96FFAEAD9F}" srcId="{D9B74F9C-AAB5-4002-87CC-232CDD7D58F7}" destId="{135C1B67-2F3E-4B15-90E5-ED277F38ABD5}" srcOrd="3" destOrd="0" parTransId="{E93080E1-CFD4-425F-B6DA-3DF1D0297120}" sibTransId="{2D8D14BF-038B-4FEA-951A-A144A4E3E2B3}"/>
    <dgm:cxn modelId="{A6ADCBC8-8390-4093-ACDD-117508FA49DA}" type="presOf" srcId="{D9B74F9C-AAB5-4002-87CC-232CDD7D58F7}" destId="{896DF44A-0813-48E7-BB4B-63DCE595CCCC}" srcOrd="0" destOrd="0" presId="urn:microsoft.com/office/officeart/2005/8/layout/lProcess3"/>
    <dgm:cxn modelId="{D0854B2D-81FD-4B87-AE01-6DE85F0A0602}" type="presOf" srcId="{135C1B67-2F3E-4B15-90E5-ED277F38ABD5}" destId="{F3B0310F-3E98-4BEE-AFA3-C17FB055528B}" srcOrd="0" destOrd="0" presId="urn:microsoft.com/office/officeart/2005/8/layout/lProcess3"/>
    <dgm:cxn modelId="{25EC54BB-0A35-4798-8477-E215E1163E77}" type="presOf" srcId="{A5AC1A18-0A5F-405B-9D93-12E0AE0FF145}" destId="{3CD25362-EDA5-47EB-8118-BBAA5D531F9C}" srcOrd="0" destOrd="0" presId="urn:microsoft.com/office/officeart/2005/8/layout/lProcess3"/>
    <dgm:cxn modelId="{3F36136C-F1B0-4642-97F7-187BAE14BCB5}" type="presParOf" srcId="{896DF44A-0813-48E7-BB4B-63DCE595CCCC}" destId="{51670B73-8A40-4F2A-B7BA-5682CFEE6E87}" srcOrd="0" destOrd="0" presId="urn:microsoft.com/office/officeart/2005/8/layout/lProcess3"/>
    <dgm:cxn modelId="{8AD921BF-83B2-482F-9878-7E90DE52DB4E}" type="presParOf" srcId="{51670B73-8A40-4F2A-B7BA-5682CFEE6E87}" destId="{4FA0EBB0-8FF0-4097-B70E-F888ADAD8BEF}" srcOrd="0" destOrd="0" presId="urn:microsoft.com/office/officeart/2005/8/layout/lProcess3"/>
    <dgm:cxn modelId="{547D879A-3804-4918-97A1-2E0BA04EDE02}" type="presParOf" srcId="{896DF44A-0813-48E7-BB4B-63DCE595CCCC}" destId="{205A1D31-55F2-4CFE-812A-2FA73C681CC5}" srcOrd="1" destOrd="0" presId="urn:microsoft.com/office/officeart/2005/8/layout/lProcess3"/>
    <dgm:cxn modelId="{CDD19667-5E2C-457C-AC13-888A12E3DE88}" type="presParOf" srcId="{896DF44A-0813-48E7-BB4B-63DCE595CCCC}" destId="{CDA47F34-F16A-431B-A208-424CB171610F}" srcOrd="2" destOrd="0" presId="urn:microsoft.com/office/officeart/2005/8/layout/lProcess3"/>
    <dgm:cxn modelId="{86E499DA-8D1B-46DA-803A-347FA984C6C1}" type="presParOf" srcId="{CDA47F34-F16A-431B-A208-424CB171610F}" destId="{3CD25362-EDA5-47EB-8118-BBAA5D531F9C}" srcOrd="0" destOrd="0" presId="urn:microsoft.com/office/officeart/2005/8/layout/lProcess3"/>
    <dgm:cxn modelId="{59C820A5-2425-4B38-9C6B-645D9AC25901}" type="presParOf" srcId="{896DF44A-0813-48E7-BB4B-63DCE595CCCC}" destId="{FC2DB0F7-9B26-4B59-8136-6B3F8211171D}" srcOrd="3" destOrd="0" presId="urn:microsoft.com/office/officeart/2005/8/layout/lProcess3"/>
    <dgm:cxn modelId="{F27AAF36-559D-4253-BD3C-E88EABDE8DE6}" type="presParOf" srcId="{896DF44A-0813-48E7-BB4B-63DCE595CCCC}" destId="{E5BBB4A2-03C1-4248-A441-EB93109AAF96}" srcOrd="4" destOrd="0" presId="urn:microsoft.com/office/officeart/2005/8/layout/lProcess3"/>
    <dgm:cxn modelId="{D2FC4887-3F12-45B3-97F8-04BB29E685E0}" type="presParOf" srcId="{E5BBB4A2-03C1-4248-A441-EB93109AAF96}" destId="{D7FFE4C3-38E6-4A47-AFBD-478544E18AE7}" srcOrd="0" destOrd="0" presId="urn:microsoft.com/office/officeart/2005/8/layout/lProcess3"/>
    <dgm:cxn modelId="{2C981105-F2C8-4A4D-97B5-3E6768AC5BDB}" type="presParOf" srcId="{896DF44A-0813-48E7-BB4B-63DCE595CCCC}" destId="{87481E69-3E80-489B-B696-37C252F2E5AF}" srcOrd="5" destOrd="0" presId="urn:microsoft.com/office/officeart/2005/8/layout/lProcess3"/>
    <dgm:cxn modelId="{B62AAD91-636A-4472-90E0-A9476BCCDF68}" type="presParOf" srcId="{896DF44A-0813-48E7-BB4B-63DCE595CCCC}" destId="{7A594C44-C949-4499-A297-701C39464D6F}" srcOrd="6" destOrd="0" presId="urn:microsoft.com/office/officeart/2005/8/layout/lProcess3"/>
    <dgm:cxn modelId="{49DC67FF-1898-4D55-9DD8-B8FD96CE26A0}" type="presParOf" srcId="{7A594C44-C949-4499-A297-701C39464D6F}" destId="{F3B0310F-3E98-4BEE-AFA3-C17FB055528B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62D1A6-8FF6-456E-8625-5FABF44AD124}" type="doc">
      <dgm:prSet loTypeId="urn:microsoft.com/office/officeart/2005/8/layout/vList6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E4BB68A6-6F21-4456-858B-C4DFA28A5ED9}">
      <dgm:prSet phldrT="[文本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意向协商</a:t>
          </a:r>
          <a:endParaRPr lang="en-US" altLang="zh-CN" sz="20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>
            <a:lnSpc>
              <a:spcPct val="100000"/>
            </a:lnSpc>
            <a:spcAft>
              <a:spcPts val="0"/>
            </a:spcAft>
          </a:pP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</a:t>
          </a:r>
          <a:endParaRPr lang="zh-CN" altLang="en-US" sz="20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700FA719-46A7-4ADF-B6B4-04B998855BFD}" type="parTrans" cxnId="{7BA446C2-D43A-4048-8269-C0554ADB463B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12C6F52E-E332-4B87-82F2-000B3396E7CE}" type="sibTrans" cxnId="{7BA446C2-D43A-4048-8269-C0554ADB463B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F99FFB68-6559-48FB-951D-850FF0DD82D6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录入交易标的、价量等（交易员）</a:t>
          </a:r>
          <a:endParaRPr lang="zh-CN" altLang="en-US" sz="16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00A697B3-7EF6-4AF4-B912-48F0254D0A08}" type="parTrans" cxnId="{74E490CD-9296-4A5E-9A7B-CF190D36F43E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58184746-E077-4E50-AE96-F2AD34B1CD66}" type="sibTrans" cxnId="{74E490CD-9296-4A5E-9A7B-CF190D36F43E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4EBF26CE-EE3E-479F-AA4B-7745D02FEE31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锁定交易，更新成交行情（系统）</a:t>
          </a:r>
          <a:endParaRPr lang="zh-CN" altLang="en-US" sz="16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8D53B885-4A30-4A18-AD27-C77FB25DC599}" type="parTrans" cxnId="{33CA536B-31AC-431E-A1E2-952D11DBC10A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CF0AB7C4-8929-4B75-BF8B-C1332D5F215B}" type="sibTrans" cxnId="{33CA536B-31AC-431E-A1E2-952D11DBC10A}">
      <dgm:prSet/>
      <dgm:spPr/>
      <dgm:t>
        <a:bodyPr/>
        <a:lstStyle/>
        <a:p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4F7EFCD9-20ED-4B82-9779-E9D699685975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触发交易确认流程，可集中批量操作</a:t>
          </a:r>
          <a:endParaRPr lang="zh-CN" altLang="en-US" sz="16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9F514A77-BACB-4911-8A9B-1FCD3922F90C}" type="parTrans" cxnId="{AC3566F5-1C10-4CC9-8E74-04908A78C33B}">
      <dgm:prSet/>
      <dgm:spPr/>
      <dgm:t>
        <a:bodyPr/>
        <a:lstStyle/>
        <a:p>
          <a:endParaRPr lang="zh-CN" altLang="en-US"/>
        </a:p>
      </dgm:t>
    </dgm:pt>
    <dgm:pt modelId="{22061344-2CE5-4A79-80B7-184265E4712C}" type="sibTrans" cxnId="{AC3566F5-1C10-4CC9-8E74-04908A78C33B}">
      <dgm:prSet/>
      <dgm:spPr/>
      <dgm:t>
        <a:bodyPr/>
        <a:lstStyle/>
        <a:p>
          <a:endParaRPr lang="zh-CN" altLang="en-US"/>
        </a:p>
      </dgm:t>
    </dgm:pt>
    <dgm:pt modelId="{6AF44BBA-9A69-4B72-89D4-86CB4DB579F6}" type="pres">
      <dgm:prSet presAssocID="{BA62D1A6-8FF6-456E-8625-5FABF44AD124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21ADC8D-24C8-4874-8EE0-56EC862D1D22}" type="pres">
      <dgm:prSet presAssocID="{E4BB68A6-6F21-4456-858B-C4DFA28A5ED9}" presName="linNode" presStyleCnt="0"/>
      <dgm:spPr/>
      <dgm:t>
        <a:bodyPr/>
        <a:lstStyle/>
        <a:p>
          <a:endParaRPr lang="zh-CN" altLang="en-US"/>
        </a:p>
      </dgm:t>
    </dgm:pt>
    <dgm:pt modelId="{0D201408-50A0-454B-9043-2B4629C02511}" type="pres">
      <dgm:prSet presAssocID="{E4BB68A6-6F21-4456-858B-C4DFA28A5ED9}" presName="parentShp" presStyleLbl="node1" presStyleIdx="0" presStyleCnt="1" custScaleX="7284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843807-B6BE-4A27-A856-3A6F5B043B85}" type="pres">
      <dgm:prSet presAssocID="{E4BB68A6-6F21-4456-858B-C4DFA28A5ED9}" presName="childShp" presStyleLbl="bgAccFollowNode1" presStyleIdx="0" presStyleCnt="1" custScaleX="12222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C3566F5-1C10-4CC9-8E74-04908A78C33B}" srcId="{E4BB68A6-6F21-4456-858B-C4DFA28A5ED9}" destId="{4F7EFCD9-20ED-4B82-9779-E9D699685975}" srcOrd="2" destOrd="0" parTransId="{9F514A77-BACB-4911-8A9B-1FCD3922F90C}" sibTransId="{22061344-2CE5-4A79-80B7-184265E4712C}"/>
    <dgm:cxn modelId="{62D0EA34-E415-4369-B4DA-750131B63D8D}" type="presOf" srcId="{BA62D1A6-8FF6-456E-8625-5FABF44AD124}" destId="{6AF44BBA-9A69-4B72-89D4-86CB4DB579F6}" srcOrd="0" destOrd="0" presId="urn:microsoft.com/office/officeart/2005/8/layout/vList6"/>
    <dgm:cxn modelId="{884FA48C-AD6D-4620-A84A-0B06857ACCFC}" type="presOf" srcId="{E4BB68A6-6F21-4456-858B-C4DFA28A5ED9}" destId="{0D201408-50A0-454B-9043-2B4629C02511}" srcOrd="0" destOrd="0" presId="urn:microsoft.com/office/officeart/2005/8/layout/vList6"/>
    <dgm:cxn modelId="{F3766EEE-4309-442F-96E7-FF1EEF636513}" type="presOf" srcId="{4F7EFCD9-20ED-4B82-9779-E9D699685975}" destId="{D6843807-B6BE-4A27-A856-3A6F5B043B85}" srcOrd="0" destOrd="2" presId="urn:microsoft.com/office/officeart/2005/8/layout/vList6"/>
    <dgm:cxn modelId="{698711C4-F247-4223-9DE4-A085DE879D45}" type="presOf" srcId="{4EBF26CE-EE3E-479F-AA4B-7745D02FEE31}" destId="{D6843807-B6BE-4A27-A856-3A6F5B043B85}" srcOrd="0" destOrd="1" presId="urn:microsoft.com/office/officeart/2005/8/layout/vList6"/>
    <dgm:cxn modelId="{33CA536B-31AC-431E-A1E2-952D11DBC10A}" srcId="{E4BB68A6-6F21-4456-858B-C4DFA28A5ED9}" destId="{4EBF26CE-EE3E-479F-AA4B-7745D02FEE31}" srcOrd="1" destOrd="0" parTransId="{8D53B885-4A30-4A18-AD27-C77FB25DC599}" sibTransId="{CF0AB7C4-8929-4B75-BF8B-C1332D5F215B}"/>
    <dgm:cxn modelId="{34805044-CB36-434E-B9B8-5848FF3BC95B}" type="presOf" srcId="{F99FFB68-6559-48FB-951D-850FF0DD82D6}" destId="{D6843807-B6BE-4A27-A856-3A6F5B043B85}" srcOrd="0" destOrd="0" presId="urn:microsoft.com/office/officeart/2005/8/layout/vList6"/>
    <dgm:cxn modelId="{74E490CD-9296-4A5E-9A7B-CF190D36F43E}" srcId="{E4BB68A6-6F21-4456-858B-C4DFA28A5ED9}" destId="{F99FFB68-6559-48FB-951D-850FF0DD82D6}" srcOrd="0" destOrd="0" parTransId="{00A697B3-7EF6-4AF4-B912-48F0254D0A08}" sibTransId="{58184746-E077-4E50-AE96-F2AD34B1CD66}"/>
    <dgm:cxn modelId="{7BA446C2-D43A-4048-8269-C0554ADB463B}" srcId="{BA62D1A6-8FF6-456E-8625-5FABF44AD124}" destId="{E4BB68A6-6F21-4456-858B-C4DFA28A5ED9}" srcOrd="0" destOrd="0" parTransId="{700FA719-46A7-4ADF-B6B4-04B998855BFD}" sibTransId="{12C6F52E-E332-4B87-82F2-000B3396E7CE}"/>
    <dgm:cxn modelId="{C84D357F-FD17-4768-9D4D-873EE38669EE}" type="presParOf" srcId="{6AF44BBA-9A69-4B72-89D4-86CB4DB579F6}" destId="{A21ADC8D-24C8-4874-8EE0-56EC862D1D22}" srcOrd="0" destOrd="0" presId="urn:microsoft.com/office/officeart/2005/8/layout/vList6"/>
    <dgm:cxn modelId="{DB49983F-22D1-406B-928E-4754362105AB}" type="presParOf" srcId="{A21ADC8D-24C8-4874-8EE0-56EC862D1D22}" destId="{0D201408-50A0-454B-9043-2B4629C02511}" srcOrd="0" destOrd="0" presId="urn:microsoft.com/office/officeart/2005/8/layout/vList6"/>
    <dgm:cxn modelId="{3AE81A91-DA92-4AA3-96A8-3AD68CB5BA86}" type="presParOf" srcId="{A21ADC8D-24C8-4874-8EE0-56EC862D1D22}" destId="{D6843807-B6BE-4A27-A856-3A6F5B043B85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62D1A6-8FF6-456E-8625-5FABF44AD124}" type="doc">
      <dgm:prSet loTypeId="urn:microsoft.com/office/officeart/2005/8/layout/vList6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F99FFB68-6559-48FB-951D-850FF0DD82D6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录入</a:t>
          </a:r>
          <a:r>
            <a:rPr lang="en-US" altLang="zh-CN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/</a:t>
          </a: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补充完整交易要素（系统</a:t>
          </a:r>
          <a:r>
            <a:rPr lang="en-US" altLang="zh-CN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+</a:t>
          </a: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交易员</a:t>
          </a:r>
          <a:r>
            <a:rPr lang="en-US" altLang="zh-CN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/</a:t>
          </a: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助理</a:t>
          </a:r>
          <a:r>
            <a:rPr lang="en-US" altLang="zh-CN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/</a:t>
          </a: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货币经纪）</a:t>
          </a:r>
          <a:endParaRPr lang="zh-CN" altLang="en-US" sz="16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00A697B3-7EF6-4AF4-B912-48F0254D0A08}" type="parTrans" cxnId="{74E490CD-9296-4A5E-9A7B-CF190D36F43E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58184746-E077-4E50-AE96-F2AD34B1CD66}" type="sibTrans" cxnId="{74E490CD-9296-4A5E-9A7B-CF190D36F43E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4EBF26CE-EE3E-479F-AA4B-7745D02FEE31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生成成交单（系统），不计入行情</a:t>
          </a:r>
          <a:endParaRPr lang="zh-CN" altLang="en-US" sz="16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8D53B885-4A30-4A18-AD27-C77FB25DC599}" type="parTrans" cxnId="{33CA536B-31AC-431E-A1E2-952D11DBC10A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CF0AB7C4-8929-4B75-BF8B-C1332D5F215B}" type="sibTrans" cxnId="{33CA536B-31AC-431E-A1E2-952D11DBC10A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E4BB68A6-6F21-4456-858B-C4DFA28A5ED9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交易确认</a:t>
          </a:r>
          <a:endParaRPr lang="en-US" altLang="zh-CN" sz="20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>
            <a:spcAft>
              <a:spcPts val="0"/>
            </a:spcAft>
          </a:pP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</a:t>
          </a:r>
          <a:endParaRPr lang="en-US" altLang="zh-CN" sz="20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12C6F52E-E332-4B87-82F2-000B3396E7CE}" type="sibTrans" cxnId="{7BA446C2-D43A-4048-8269-C0554ADB463B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700FA719-46A7-4ADF-B6B4-04B998855BFD}" type="parTrans" cxnId="{7BA446C2-D43A-4048-8269-C0554ADB463B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AF44BBA-9A69-4B72-89D4-86CB4DB579F6}" type="pres">
      <dgm:prSet presAssocID="{BA62D1A6-8FF6-456E-8625-5FABF44AD124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21ADC8D-24C8-4874-8EE0-56EC862D1D22}" type="pres">
      <dgm:prSet presAssocID="{E4BB68A6-6F21-4456-858B-C4DFA28A5ED9}" presName="linNode" presStyleCnt="0"/>
      <dgm:spPr/>
      <dgm:t>
        <a:bodyPr/>
        <a:lstStyle/>
        <a:p>
          <a:endParaRPr lang="zh-CN" altLang="en-US"/>
        </a:p>
      </dgm:t>
    </dgm:pt>
    <dgm:pt modelId="{0D201408-50A0-454B-9043-2B4629C02511}" type="pres">
      <dgm:prSet presAssocID="{E4BB68A6-6F21-4456-858B-C4DFA28A5ED9}" presName="parentShp" presStyleLbl="node1" presStyleIdx="0" presStyleCnt="1" custScaleX="7284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843807-B6BE-4A27-A856-3A6F5B043B85}" type="pres">
      <dgm:prSet presAssocID="{E4BB68A6-6F21-4456-858B-C4DFA28A5ED9}" presName="childShp" presStyleLbl="bgAccFollowNode1" presStyleIdx="0" presStyleCnt="1" custScaleX="12222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7F0D6E25-FCD1-47C0-BD50-C2BE24160D17}" type="presOf" srcId="{E4BB68A6-6F21-4456-858B-C4DFA28A5ED9}" destId="{0D201408-50A0-454B-9043-2B4629C02511}" srcOrd="0" destOrd="0" presId="urn:microsoft.com/office/officeart/2005/8/layout/vList6"/>
    <dgm:cxn modelId="{7BA446C2-D43A-4048-8269-C0554ADB463B}" srcId="{BA62D1A6-8FF6-456E-8625-5FABF44AD124}" destId="{E4BB68A6-6F21-4456-858B-C4DFA28A5ED9}" srcOrd="0" destOrd="0" parTransId="{700FA719-46A7-4ADF-B6B4-04B998855BFD}" sibTransId="{12C6F52E-E332-4B87-82F2-000B3396E7CE}"/>
    <dgm:cxn modelId="{74E490CD-9296-4A5E-9A7B-CF190D36F43E}" srcId="{E4BB68A6-6F21-4456-858B-C4DFA28A5ED9}" destId="{F99FFB68-6559-48FB-951D-850FF0DD82D6}" srcOrd="0" destOrd="0" parTransId="{00A697B3-7EF6-4AF4-B912-48F0254D0A08}" sibTransId="{58184746-E077-4E50-AE96-F2AD34B1CD66}"/>
    <dgm:cxn modelId="{BA36F3F8-BAB2-4F56-B139-D66914B7B4AF}" type="presOf" srcId="{BA62D1A6-8FF6-456E-8625-5FABF44AD124}" destId="{6AF44BBA-9A69-4B72-89D4-86CB4DB579F6}" srcOrd="0" destOrd="0" presId="urn:microsoft.com/office/officeart/2005/8/layout/vList6"/>
    <dgm:cxn modelId="{E3109D51-6814-4F9A-B515-9BF096CAF9FD}" type="presOf" srcId="{F99FFB68-6559-48FB-951D-850FF0DD82D6}" destId="{D6843807-B6BE-4A27-A856-3A6F5B043B85}" srcOrd="0" destOrd="0" presId="urn:microsoft.com/office/officeart/2005/8/layout/vList6"/>
    <dgm:cxn modelId="{33CA536B-31AC-431E-A1E2-952D11DBC10A}" srcId="{E4BB68A6-6F21-4456-858B-C4DFA28A5ED9}" destId="{4EBF26CE-EE3E-479F-AA4B-7745D02FEE31}" srcOrd="1" destOrd="0" parTransId="{8D53B885-4A30-4A18-AD27-C77FB25DC599}" sibTransId="{CF0AB7C4-8929-4B75-BF8B-C1332D5F215B}"/>
    <dgm:cxn modelId="{8829742D-D6B1-4884-9B61-CBA91DE159FB}" type="presOf" srcId="{4EBF26CE-EE3E-479F-AA4B-7745D02FEE31}" destId="{D6843807-B6BE-4A27-A856-3A6F5B043B85}" srcOrd="0" destOrd="1" presId="urn:microsoft.com/office/officeart/2005/8/layout/vList6"/>
    <dgm:cxn modelId="{FCA2B914-DB2F-4643-9D98-30FD58C69525}" type="presParOf" srcId="{6AF44BBA-9A69-4B72-89D4-86CB4DB579F6}" destId="{A21ADC8D-24C8-4874-8EE0-56EC862D1D22}" srcOrd="0" destOrd="0" presId="urn:microsoft.com/office/officeart/2005/8/layout/vList6"/>
    <dgm:cxn modelId="{37525076-F1F0-4BF9-9230-0E2063C94639}" type="presParOf" srcId="{A21ADC8D-24C8-4874-8EE0-56EC862D1D22}" destId="{0D201408-50A0-454B-9043-2B4629C02511}" srcOrd="0" destOrd="0" presId="urn:microsoft.com/office/officeart/2005/8/layout/vList6"/>
    <dgm:cxn modelId="{81F74FA7-D47E-40B2-BC14-2BBC12A08E86}" type="presParOf" srcId="{A21ADC8D-24C8-4874-8EE0-56EC862D1D22}" destId="{D6843807-B6BE-4A27-A856-3A6F5B043B85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62D1A6-8FF6-456E-8625-5FABF44AD124}" type="doc">
      <dgm:prSet loTypeId="urn:microsoft.com/office/officeart/2005/8/layout/vList6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890B996A-2012-47BF-B204-34DFB64511A5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en-US" altLang="zh-CN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F295966C-38EA-423F-8696-D27C8CB8341C}" type="parTrans" cxnId="{2A518644-4B91-4E18-B616-741CEE72942E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7FC6EF42-11B0-445F-AD75-CA533009A52F}" type="sibTrans" cxnId="{2A518644-4B91-4E18-B616-741CEE72942E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BE85DA37-2FB2-4170-A7F1-ED5A53A06A14}">
      <dgm:prSet phldrT="[文本]" custT="1"/>
      <dgm:spPr/>
      <dgm:t>
        <a:bodyPr anchor="ctr"/>
        <a:lstStyle/>
        <a:p>
          <a:pPr>
            <a:spcAft>
              <a:spcPts val="0"/>
            </a:spcAft>
          </a:pP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普通会员间允许通过</a:t>
          </a:r>
          <a:r>
            <a:rPr lang="en-US" altLang="zh-CN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流程协商交易</a:t>
          </a:r>
          <a:endParaRPr lang="zh-CN" altLang="en-US" sz="16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F66F160-F919-4CFA-8F1E-E62371DA9B1E}" type="parTrans" cxnId="{A60886D4-61C6-4904-8B7E-BB8BCD1F396A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3FE5A5D8-208C-48B6-A8AA-0A5DCB955AAF}" type="sibTrans" cxnId="{A60886D4-61C6-4904-8B7E-BB8BCD1F396A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83C6594-AED3-48ED-81A6-A6BD8B47293D}">
      <dgm:prSet phldrT="[文本]" custT="1"/>
      <dgm:spPr/>
      <dgm:t>
        <a:bodyPr anchor="ctr"/>
        <a:lstStyle/>
        <a:p>
          <a:pPr>
            <a:spcAft>
              <a:spcPts val="0"/>
            </a:spcAft>
          </a:pPr>
          <a:r>
            <a:rPr lang="zh-CN" altLang="en-US" sz="16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完成交易，更新成交行情（系统）</a:t>
          </a:r>
          <a:endParaRPr lang="zh-CN" altLang="en-US" sz="16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A85A18D-FC95-4852-91FF-31E29A4DC014}" type="parTrans" cxnId="{705AFD93-1F75-46CD-9DAB-B050F6C7B784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0100AEB5-8692-4047-8B0C-A0C0039B5A24}" type="sibTrans" cxnId="{705AFD93-1F75-46CD-9DAB-B050F6C7B784}">
      <dgm:prSet/>
      <dgm:spPr/>
      <dgm:t>
        <a:bodyPr/>
        <a:lstStyle/>
        <a:p>
          <a:pPr>
            <a:spcAft>
              <a:spcPts val="0"/>
            </a:spcAft>
          </a:pPr>
          <a:endParaRPr lang="zh-CN" altLang="en-US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AF44BBA-9A69-4B72-89D4-86CB4DB579F6}" type="pres">
      <dgm:prSet presAssocID="{BA62D1A6-8FF6-456E-8625-5FABF44AD124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4B372929-11C0-4F89-A33C-94D7ACCFAEAC}" type="pres">
      <dgm:prSet presAssocID="{890B996A-2012-47BF-B204-34DFB64511A5}" presName="linNode" presStyleCnt="0"/>
      <dgm:spPr/>
      <dgm:t>
        <a:bodyPr/>
        <a:lstStyle/>
        <a:p>
          <a:endParaRPr lang="zh-CN" altLang="en-US"/>
        </a:p>
      </dgm:t>
    </dgm:pt>
    <dgm:pt modelId="{D811D6DD-2E7B-4616-9A47-373CEC7DEB7B}" type="pres">
      <dgm:prSet presAssocID="{890B996A-2012-47BF-B204-34DFB64511A5}" presName="parentShp" presStyleLbl="node1" presStyleIdx="0" presStyleCnt="1" custScaleX="7284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47AA679-4D76-4304-9F88-E8A731064844}" type="pres">
      <dgm:prSet presAssocID="{890B996A-2012-47BF-B204-34DFB64511A5}" presName="childShp" presStyleLbl="bgAccFollowNode1" presStyleIdx="0" presStyleCnt="1" custScaleX="12222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E4A0FC5-DFC2-415A-AC75-6BE634154C6F}" type="presOf" srcId="{BE85DA37-2FB2-4170-A7F1-ED5A53A06A14}" destId="{847AA679-4D76-4304-9F88-E8A731064844}" srcOrd="0" destOrd="0" presId="urn:microsoft.com/office/officeart/2005/8/layout/vList6"/>
    <dgm:cxn modelId="{E6A9CB62-E05B-43B8-B79D-6B78A5DC6D74}" type="presOf" srcId="{890B996A-2012-47BF-B204-34DFB64511A5}" destId="{D811D6DD-2E7B-4616-9A47-373CEC7DEB7B}" srcOrd="0" destOrd="0" presId="urn:microsoft.com/office/officeart/2005/8/layout/vList6"/>
    <dgm:cxn modelId="{705AFD93-1F75-46CD-9DAB-B050F6C7B784}" srcId="{890B996A-2012-47BF-B204-34DFB64511A5}" destId="{683C6594-AED3-48ED-81A6-A6BD8B47293D}" srcOrd="1" destOrd="0" parTransId="{6A85A18D-FC95-4852-91FF-31E29A4DC014}" sibTransId="{0100AEB5-8692-4047-8B0C-A0C0039B5A24}"/>
    <dgm:cxn modelId="{2A518644-4B91-4E18-B616-741CEE72942E}" srcId="{BA62D1A6-8FF6-456E-8625-5FABF44AD124}" destId="{890B996A-2012-47BF-B204-34DFB64511A5}" srcOrd="0" destOrd="0" parTransId="{F295966C-38EA-423F-8696-D27C8CB8341C}" sibTransId="{7FC6EF42-11B0-445F-AD75-CA533009A52F}"/>
    <dgm:cxn modelId="{08890D8B-31C3-48D7-B3F3-A561346B2C5B}" type="presOf" srcId="{BA62D1A6-8FF6-456E-8625-5FABF44AD124}" destId="{6AF44BBA-9A69-4B72-89D4-86CB4DB579F6}" srcOrd="0" destOrd="0" presId="urn:microsoft.com/office/officeart/2005/8/layout/vList6"/>
    <dgm:cxn modelId="{D5378FB5-4A22-4F63-8761-5BC0817B159A}" type="presOf" srcId="{683C6594-AED3-48ED-81A6-A6BD8B47293D}" destId="{847AA679-4D76-4304-9F88-E8A731064844}" srcOrd="0" destOrd="1" presId="urn:microsoft.com/office/officeart/2005/8/layout/vList6"/>
    <dgm:cxn modelId="{A60886D4-61C6-4904-8B7E-BB8BCD1F396A}" srcId="{890B996A-2012-47BF-B204-34DFB64511A5}" destId="{BE85DA37-2FB2-4170-A7F1-ED5A53A06A14}" srcOrd="0" destOrd="0" parTransId="{6F66F160-F919-4CFA-8F1E-E62371DA9B1E}" sibTransId="{3FE5A5D8-208C-48B6-A8AA-0A5DCB955AAF}"/>
    <dgm:cxn modelId="{BF0529F4-0AC3-47A6-A9BA-FF5E60A0E1B9}" type="presParOf" srcId="{6AF44BBA-9A69-4B72-89D4-86CB4DB579F6}" destId="{4B372929-11C0-4F89-A33C-94D7ACCFAEAC}" srcOrd="0" destOrd="0" presId="urn:microsoft.com/office/officeart/2005/8/layout/vList6"/>
    <dgm:cxn modelId="{B6BCF744-8343-4048-B9D7-E4B82E97E574}" type="presParOf" srcId="{4B372929-11C0-4F89-A33C-94D7ACCFAEAC}" destId="{D811D6DD-2E7B-4616-9A47-373CEC7DEB7B}" srcOrd="0" destOrd="0" presId="urn:microsoft.com/office/officeart/2005/8/layout/vList6"/>
    <dgm:cxn modelId="{3EA17348-6997-4F68-924E-ACB24EC80D96}" type="presParOf" srcId="{4B372929-11C0-4F89-A33C-94D7ACCFAEAC}" destId="{847AA679-4D76-4304-9F88-E8A73106484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FB6CE76-C5FA-494D-A2D8-E3720ABE085D}" type="doc">
      <dgm:prSet loTypeId="urn:microsoft.com/office/officeart/2005/8/layout/chevron1" loCatId="process" qsTypeId="urn:microsoft.com/office/officeart/2005/8/quickstyle/simple4" qsCatId="simple" csTypeId="urn:microsoft.com/office/officeart/2005/8/colors/colorful2" csCatId="colorful" phldr="1"/>
      <dgm:spPr/>
    </dgm:pt>
    <dgm:pt modelId="{55DE7A48-6F22-47EF-9146-8986B4714433}">
      <dgm:prSet phldrT="[文本]" custT="1"/>
      <dgm:spPr/>
      <dgm:t>
        <a:bodyPr/>
        <a:lstStyle/>
        <a:p>
          <a:r>
            <a:rPr lang="zh-CN" altLang="en-US" sz="2000" b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参与机构扩容</a:t>
          </a:r>
          <a:endParaRPr lang="zh-CN" altLang="en-US" sz="2000" b="0" dirty="0"/>
        </a:p>
      </dgm:t>
    </dgm:pt>
    <dgm:pt modelId="{65EC62D9-D2A0-45C3-A10E-D02D50624295}" type="parTrans" cxnId="{B3478610-785F-4BDD-AB78-FD957CDD71D9}">
      <dgm:prSet/>
      <dgm:spPr/>
      <dgm:t>
        <a:bodyPr/>
        <a:lstStyle/>
        <a:p>
          <a:endParaRPr lang="zh-CN" altLang="en-US" sz="2000" b="0">
            <a:solidFill>
              <a:schemeClr val="tx1"/>
            </a:solidFill>
          </a:endParaRPr>
        </a:p>
      </dgm:t>
    </dgm:pt>
    <dgm:pt modelId="{1714CC0C-6A5F-4E63-8930-BD14C56540F3}" type="sibTrans" cxnId="{B3478610-785F-4BDD-AB78-FD957CDD71D9}">
      <dgm:prSet/>
      <dgm:spPr/>
      <dgm:t>
        <a:bodyPr/>
        <a:lstStyle/>
        <a:p>
          <a:endParaRPr lang="zh-CN" altLang="en-US" sz="2000" b="0">
            <a:solidFill>
              <a:schemeClr val="tx1"/>
            </a:solidFill>
          </a:endParaRPr>
        </a:p>
      </dgm:t>
    </dgm:pt>
    <dgm:pt modelId="{D941024A-D238-4991-86ED-AFB77BB034B0}">
      <dgm:prSet phldrT="[文本]" custT="1"/>
      <dgm:spPr/>
      <dgm:t>
        <a:bodyPr/>
        <a:lstStyle/>
        <a:p>
          <a:r>
            <a:rPr lang="zh-CN" altLang="en-US" sz="2000" b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实时价格对比</a:t>
          </a:r>
          <a:endParaRPr lang="zh-CN" altLang="en-US" sz="2000" b="0" dirty="0"/>
        </a:p>
      </dgm:t>
    </dgm:pt>
    <dgm:pt modelId="{807D06ED-81DD-405F-9EC4-736FACDD8A73}" type="parTrans" cxnId="{B303980A-4792-471D-B067-C8F56F426B20}">
      <dgm:prSet/>
      <dgm:spPr/>
      <dgm:t>
        <a:bodyPr/>
        <a:lstStyle/>
        <a:p>
          <a:endParaRPr lang="zh-CN" altLang="en-US" sz="2000" b="0">
            <a:solidFill>
              <a:schemeClr val="tx1"/>
            </a:solidFill>
          </a:endParaRPr>
        </a:p>
      </dgm:t>
    </dgm:pt>
    <dgm:pt modelId="{F7D65220-761A-433B-A440-5BF5EC68883A}" type="sibTrans" cxnId="{B303980A-4792-471D-B067-C8F56F426B20}">
      <dgm:prSet/>
      <dgm:spPr/>
      <dgm:t>
        <a:bodyPr/>
        <a:lstStyle/>
        <a:p>
          <a:endParaRPr lang="zh-CN" altLang="en-US" sz="2000" b="0">
            <a:solidFill>
              <a:schemeClr val="tx1"/>
            </a:solidFill>
          </a:endParaRPr>
        </a:p>
      </dgm:t>
    </dgm:pt>
    <dgm:pt modelId="{D02A3BB3-A597-417F-97FE-DED487311B6C}">
      <dgm:prSet phldrT="[文本]" custT="1"/>
      <dgm:spPr/>
      <dgm:t>
        <a:bodyPr/>
        <a:lstStyle/>
        <a:p>
          <a:r>
            <a:rPr lang="zh-CN" altLang="en-US" sz="2000" b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具名回复报价</a:t>
          </a:r>
          <a:endParaRPr lang="zh-CN" altLang="en-US" sz="2000" b="0" dirty="0"/>
        </a:p>
      </dgm:t>
    </dgm:pt>
    <dgm:pt modelId="{0B321905-1A92-49A2-AA80-A11734CD0FCD}" type="sibTrans" cxnId="{D439875E-D418-42CB-AD7F-D88A562C6BA6}">
      <dgm:prSet/>
      <dgm:spPr/>
      <dgm:t>
        <a:bodyPr/>
        <a:lstStyle/>
        <a:p>
          <a:endParaRPr lang="zh-CN" altLang="en-US" sz="2000" b="0">
            <a:solidFill>
              <a:schemeClr val="tx1"/>
            </a:solidFill>
          </a:endParaRPr>
        </a:p>
      </dgm:t>
    </dgm:pt>
    <dgm:pt modelId="{BA7835CF-F813-429E-952B-7283DFF4CB24}" type="parTrans" cxnId="{D439875E-D418-42CB-AD7F-D88A562C6BA6}">
      <dgm:prSet/>
      <dgm:spPr/>
      <dgm:t>
        <a:bodyPr/>
        <a:lstStyle/>
        <a:p>
          <a:endParaRPr lang="zh-CN" altLang="en-US" sz="2000" b="0">
            <a:solidFill>
              <a:schemeClr val="tx1"/>
            </a:solidFill>
          </a:endParaRPr>
        </a:p>
      </dgm:t>
    </dgm:pt>
    <dgm:pt modelId="{FB19AF5F-4B46-4092-95BA-27569651A8C5}" type="pres">
      <dgm:prSet presAssocID="{DFB6CE76-C5FA-494D-A2D8-E3720ABE085D}" presName="Name0" presStyleCnt="0">
        <dgm:presLayoutVars>
          <dgm:dir/>
          <dgm:animLvl val="lvl"/>
          <dgm:resizeHandles val="exact"/>
        </dgm:presLayoutVars>
      </dgm:prSet>
      <dgm:spPr/>
    </dgm:pt>
    <dgm:pt modelId="{6F793DD5-3519-453D-A3C7-D06A766E7801}" type="pres">
      <dgm:prSet presAssocID="{55DE7A48-6F22-47EF-9146-8986B4714433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7E6F595-2CAE-4CA9-9AA9-1986DA11BC96}" type="pres">
      <dgm:prSet presAssocID="{1714CC0C-6A5F-4E63-8930-BD14C56540F3}" presName="parTxOnlySpace" presStyleCnt="0"/>
      <dgm:spPr/>
    </dgm:pt>
    <dgm:pt modelId="{43D5DC01-1433-4F0C-883E-04771EEDAC76}" type="pres">
      <dgm:prSet presAssocID="{D02A3BB3-A597-417F-97FE-DED487311B6C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39AF1D2-B5F3-4A6C-B5C7-716529EAAB2B}" type="pres">
      <dgm:prSet presAssocID="{0B321905-1A92-49A2-AA80-A11734CD0FCD}" presName="parTxOnlySpace" presStyleCnt="0"/>
      <dgm:spPr/>
    </dgm:pt>
    <dgm:pt modelId="{070C836F-7F8E-4C37-911E-6B8235CEFB4E}" type="pres">
      <dgm:prSet presAssocID="{D941024A-D238-4991-86ED-AFB77BB034B0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3478610-785F-4BDD-AB78-FD957CDD71D9}" srcId="{DFB6CE76-C5FA-494D-A2D8-E3720ABE085D}" destId="{55DE7A48-6F22-47EF-9146-8986B4714433}" srcOrd="0" destOrd="0" parTransId="{65EC62D9-D2A0-45C3-A10E-D02D50624295}" sibTransId="{1714CC0C-6A5F-4E63-8930-BD14C56540F3}"/>
    <dgm:cxn modelId="{B303980A-4792-471D-B067-C8F56F426B20}" srcId="{DFB6CE76-C5FA-494D-A2D8-E3720ABE085D}" destId="{D941024A-D238-4991-86ED-AFB77BB034B0}" srcOrd="2" destOrd="0" parTransId="{807D06ED-81DD-405F-9EC4-736FACDD8A73}" sibTransId="{F7D65220-761A-433B-A440-5BF5EC68883A}"/>
    <dgm:cxn modelId="{D439875E-D418-42CB-AD7F-D88A562C6BA6}" srcId="{DFB6CE76-C5FA-494D-A2D8-E3720ABE085D}" destId="{D02A3BB3-A597-417F-97FE-DED487311B6C}" srcOrd="1" destOrd="0" parTransId="{BA7835CF-F813-429E-952B-7283DFF4CB24}" sibTransId="{0B321905-1A92-49A2-AA80-A11734CD0FCD}"/>
    <dgm:cxn modelId="{0B6B42CD-72DB-4CF1-9B99-7A8ABFFC0E6B}" type="presOf" srcId="{55DE7A48-6F22-47EF-9146-8986B4714433}" destId="{6F793DD5-3519-453D-A3C7-D06A766E7801}" srcOrd="0" destOrd="0" presId="urn:microsoft.com/office/officeart/2005/8/layout/chevron1"/>
    <dgm:cxn modelId="{98FD79BB-A54A-43ED-9460-00E0CC61482C}" type="presOf" srcId="{D02A3BB3-A597-417F-97FE-DED487311B6C}" destId="{43D5DC01-1433-4F0C-883E-04771EEDAC76}" srcOrd="0" destOrd="0" presId="urn:microsoft.com/office/officeart/2005/8/layout/chevron1"/>
    <dgm:cxn modelId="{FE066824-3294-448D-AEA7-C7EF1B02C256}" type="presOf" srcId="{DFB6CE76-C5FA-494D-A2D8-E3720ABE085D}" destId="{FB19AF5F-4B46-4092-95BA-27569651A8C5}" srcOrd="0" destOrd="0" presId="urn:microsoft.com/office/officeart/2005/8/layout/chevron1"/>
    <dgm:cxn modelId="{390A619F-83A1-48B4-88DE-781FBBCE4ED4}" type="presOf" srcId="{D941024A-D238-4991-86ED-AFB77BB034B0}" destId="{070C836F-7F8E-4C37-911E-6B8235CEFB4E}" srcOrd="0" destOrd="0" presId="urn:microsoft.com/office/officeart/2005/8/layout/chevron1"/>
    <dgm:cxn modelId="{D9E70BA0-B772-445C-826C-B01BD0280A8F}" type="presParOf" srcId="{FB19AF5F-4B46-4092-95BA-27569651A8C5}" destId="{6F793DD5-3519-453D-A3C7-D06A766E7801}" srcOrd="0" destOrd="0" presId="urn:microsoft.com/office/officeart/2005/8/layout/chevron1"/>
    <dgm:cxn modelId="{60F9F4AC-A759-426D-A87D-F9DE42AA899E}" type="presParOf" srcId="{FB19AF5F-4B46-4092-95BA-27569651A8C5}" destId="{B7E6F595-2CAE-4CA9-9AA9-1986DA11BC96}" srcOrd="1" destOrd="0" presId="urn:microsoft.com/office/officeart/2005/8/layout/chevron1"/>
    <dgm:cxn modelId="{7BDAC0C1-7D92-49A3-ADE1-58BE4A6E44A4}" type="presParOf" srcId="{FB19AF5F-4B46-4092-95BA-27569651A8C5}" destId="{43D5DC01-1433-4F0C-883E-04771EEDAC76}" srcOrd="2" destOrd="0" presId="urn:microsoft.com/office/officeart/2005/8/layout/chevron1"/>
    <dgm:cxn modelId="{34FBB678-801B-412B-AD29-5BCB925073B4}" type="presParOf" srcId="{FB19AF5F-4B46-4092-95BA-27569651A8C5}" destId="{E39AF1D2-B5F3-4A6C-B5C7-716529EAAB2B}" srcOrd="3" destOrd="0" presId="urn:microsoft.com/office/officeart/2005/8/layout/chevron1"/>
    <dgm:cxn modelId="{41D773A3-4F9D-4E6C-99FC-DB3EA83295BA}" type="presParOf" srcId="{FB19AF5F-4B46-4092-95BA-27569651A8C5}" destId="{070C836F-7F8E-4C37-911E-6B8235CEFB4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A62D1A6-8FF6-456E-8625-5FABF44AD124}" type="doc">
      <dgm:prSet loTypeId="urn:microsoft.com/office/officeart/2005/8/layout/vList6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F99FFB68-6559-48FB-951D-850FF0DD82D6}">
      <dgm:prSet phldrT="[文本]" custT="1"/>
      <dgm:spPr/>
      <dgm:t>
        <a:bodyPr anchor="ctr"/>
        <a:lstStyle/>
        <a:p>
          <a:pPr>
            <a:spcAft>
              <a:spcPts val="0"/>
            </a:spcAft>
          </a:pPr>
          <a:r>
            <a:rPr lang="zh-CN" altLang="en-US" sz="1600" dirty="0" smtClean="0">
              <a:latin typeface="Microsoft YaHei" charset="0"/>
              <a:ea typeface="Microsoft YaHei" charset="0"/>
              <a:cs typeface="Microsoft YaHei" charset="0"/>
            </a:rPr>
            <a:t>记录要价方、报价方操作动作</a:t>
          </a:r>
          <a:endParaRPr lang="zh-CN" altLang="en-US" sz="16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00A697B3-7EF6-4AF4-B912-48F0254D0A08}" type="parTrans" cxnId="{74E490CD-9296-4A5E-9A7B-CF190D36F43E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58184746-E077-4E50-AE96-F2AD34B1CD66}" type="sibTrans" cxnId="{74E490CD-9296-4A5E-9A7B-CF190D36F43E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E4BB68A6-6F21-4456-858B-C4DFA28A5ED9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en-US" altLang="zh-CN" sz="2000" dirty="0" err="1" smtClean="0">
              <a:latin typeface="Microsoft YaHei" charset="0"/>
              <a:ea typeface="Microsoft YaHei" charset="0"/>
              <a:cs typeface="Microsoft YaHei" charset="0"/>
            </a:rPr>
            <a:t>RFQ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交易</a:t>
          </a:r>
          <a:endParaRPr lang="en-US" altLang="zh-CN" sz="2000" dirty="0" smtClean="0">
            <a:latin typeface="Microsoft YaHei" charset="0"/>
            <a:ea typeface="Microsoft YaHei" charset="0"/>
            <a:cs typeface="Microsoft YaHei" charset="0"/>
          </a:endParaRPr>
        </a:p>
        <a:p>
          <a:pPr>
            <a:spcAft>
              <a:spcPts val="0"/>
            </a:spcAft>
          </a:pP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过程审计</a:t>
          </a:r>
          <a:endParaRPr lang="en-US" altLang="zh-CN" sz="2000" dirty="0" smtClean="0">
            <a:latin typeface="Microsoft YaHei" charset="0"/>
            <a:ea typeface="Microsoft YaHei" charset="0"/>
            <a:cs typeface="Microsoft YaHei" charset="0"/>
          </a:endParaRPr>
        </a:p>
      </dgm:t>
    </dgm:pt>
    <dgm:pt modelId="{12C6F52E-E332-4B87-82F2-000B3396E7CE}" type="sibTrans" cxnId="{7BA446C2-D43A-4048-8269-C0554ADB463B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700FA719-46A7-4ADF-B6B4-04B998855BFD}" type="parTrans" cxnId="{7BA446C2-D43A-4048-8269-C0554ADB463B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1955F09D-5920-47E9-AAA5-891F2F01C59E}">
      <dgm:prSet phldrT="[文本]" custT="1"/>
      <dgm:spPr/>
      <dgm:t>
        <a:bodyPr anchor="ctr"/>
        <a:lstStyle/>
        <a:p>
          <a:pPr>
            <a:spcAft>
              <a:spcPct val="15000"/>
            </a:spcAft>
          </a:pPr>
          <a:r>
            <a:rPr lang="zh-CN" altLang="en-US" sz="1600" dirty="0" smtClean="0">
              <a:latin typeface="Microsoft YaHei" charset="0"/>
              <a:ea typeface="Microsoft YaHei" charset="0"/>
              <a:cs typeface="Microsoft YaHei" charset="0"/>
            </a:rPr>
            <a:t>提供查询功能</a:t>
          </a:r>
          <a:endParaRPr lang="zh-CN" altLang="en-US" sz="16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76BCCDA5-DF1D-4E86-ABA1-94131F920D35}" type="parTrans" cxnId="{9BE33378-B76A-49A5-AF6B-C41783410F0B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6D0CE2F8-9580-4579-9958-9461DD447860}" type="sibTrans" cxnId="{9BE33378-B76A-49A5-AF6B-C41783410F0B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6AF44BBA-9A69-4B72-89D4-86CB4DB579F6}" type="pres">
      <dgm:prSet presAssocID="{BA62D1A6-8FF6-456E-8625-5FABF44AD124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21ADC8D-24C8-4874-8EE0-56EC862D1D22}" type="pres">
      <dgm:prSet presAssocID="{E4BB68A6-6F21-4456-858B-C4DFA28A5ED9}" presName="linNode" presStyleCnt="0"/>
      <dgm:spPr/>
      <dgm:t>
        <a:bodyPr/>
        <a:lstStyle/>
        <a:p>
          <a:endParaRPr lang="zh-CN" altLang="en-US"/>
        </a:p>
      </dgm:t>
    </dgm:pt>
    <dgm:pt modelId="{0D201408-50A0-454B-9043-2B4629C02511}" type="pres">
      <dgm:prSet presAssocID="{E4BB68A6-6F21-4456-858B-C4DFA28A5ED9}" presName="parentShp" presStyleLbl="node1" presStyleIdx="0" presStyleCnt="1" custScaleX="7284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843807-B6BE-4A27-A856-3A6F5B043B85}" type="pres">
      <dgm:prSet presAssocID="{E4BB68A6-6F21-4456-858B-C4DFA28A5ED9}" presName="childShp" presStyleLbl="bgAccFollowNode1" presStyleIdx="0" presStyleCnt="1" custScaleX="12222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72FF9F4-5ECC-4EC4-B0B6-3EC39AE43F73}" type="presOf" srcId="{BA62D1A6-8FF6-456E-8625-5FABF44AD124}" destId="{6AF44BBA-9A69-4B72-89D4-86CB4DB579F6}" srcOrd="0" destOrd="0" presId="urn:microsoft.com/office/officeart/2005/8/layout/vList6"/>
    <dgm:cxn modelId="{7BA446C2-D43A-4048-8269-C0554ADB463B}" srcId="{BA62D1A6-8FF6-456E-8625-5FABF44AD124}" destId="{E4BB68A6-6F21-4456-858B-C4DFA28A5ED9}" srcOrd="0" destOrd="0" parTransId="{700FA719-46A7-4ADF-B6B4-04B998855BFD}" sibTransId="{12C6F52E-E332-4B87-82F2-000B3396E7CE}"/>
    <dgm:cxn modelId="{30C45A0D-D456-46F7-AF66-B74953C362C7}" type="presOf" srcId="{1955F09D-5920-47E9-AAA5-891F2F01C59E}" destId="{D6843807-B6BE-4A27-A856-3A6F5B043B85}" srcOrd="0" destOrd="1" presId="urn:microsoft.com/office/officeart/2005/8/layout/vList6"/>
    <dgm:cxn modelId="{74E490CD-9296-4A5E-9A7B-CF190D36F43E}" srcId="{E4BB68A6-6F21-4456-858B-C4DFA28A5ED9}" destId="{F99FFB68-6559-48FB-951D-850FF0DD82D6}" srcOrd="0" destOrd="0" parTransId="{00A697B3-7EF6-4AF4-B912-48F0254D0A08}" sibTransId="{58184746-E077-4E50-AE96-F2AD34B1CD66}"/>
    <dgm:cxn modelId="{9BE33378-B76A-49A5-AF6B-C41783410F0B}" srcId="{E4BB68A6-6F21-4456-858B-C4DFA28A5ED9}" destId="{1955F09D-5920-47E9-AAA5-891F2F01C59E}" srcOrd="1" destOrd="0" parTransId="{76BCCDA5-DF1D-4E86-ABA1-94131F920D35}" sibTransId="{6D0CE2F8-9580-4579-9958-9461DD447860}"/>
    <dgm:cxn modelId="{39BF4182-0978-492A-A66A-C12F3B31548F}" type="presOf" srcId="{E4BB68A6-6F21-4456-858B-C4DFA28A5ED9}" destId="{0D201408-50A0-454B-9043-2B4629C02511}" srcOrd="0" destOrd="0" presId="urn:microsoft.com/office/officeart/2005/8/layout/vList6"/>
    <dgm:cxn modelId="{0E515553-C2AC-4CE0-A148-9B9F60F03646}" type="presOf" srcId="{F99FFB68-6559-48FB-951D-850FF0DD82D6}" destId="{D6843807-B6BE-4A27-A856-3A6F5B043B85}" srcOrd="0" destOrd="0" presId="urn:microsoft.com/office/officeart/2005/8/layout/vList6"/>
    <dgm:cxn modelId="{F4AB074F-5CE9-48D3-82CC-64120E30652E}" type="presParOf" srcId="{6AF44BBA-9A69-4B72-89D4-86CB4DB579F6}" destId="{A21ADC8D-24C8-4874-8EE0-56EC862D1D22}" srcOrd="0" destOrd="0" presId="urn:microsoft.com/office/officeart/2005/8/layout/vList6"/>
    <dgm:cxn modelId="{10BCAE53-7249-4145-BE30-F3DB0B3028BF}" type="presParOf" srcId="{A21ADC8D-24C8-4874-8EE0-56EC862D1D22}" destId="{0D201408-50A0-454B-9043-2B4629C02511}" srcOrd="0" destOrd="0" presId="urn:microsoft.com/office/officeart/2005/8/layout/vList6"/>
    <dgm:cxn modelId="{80BD0796-0EBF-4D0F-8CE9-6D539276E64C}" type="presParOf" srcId="{A21ADC8D-24C8-4874-8EE0-56EC862D1D22}" destId="{D6843807-B6BE-4A27-A856-3A6F5B043B85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A62D1A6-8FF6-456E-8625-5FABF44AD124}" type="doc">
      <dgm:prSet loTypeId="urn:microsoft.com/office/officeart/2005/8/layout/vList6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F99FFB68-6559-48FB-951D-850FF0DD82D6}">
      <dgm:prSet phldrT="[文本]" custT="1"/>
      <dgm:spPr/>
      <dgm:t>
        <a:bodyPr anchor="ctr"/>
        <a:lstStyle/>
        <a:p>
          <a:r>
            <a:rPr lang="zh-CN" altLang="en-US" sz="1600" dirty="0" smtClean="0">
              <a:latin typeface="Microsoft YaHei" charset="0"/>
              <a:ea typeface="Microsoft YaHei" charset="0"/>
              <a:cs typeface="Microsoft YaHei" charset="0"/>
            </a:rPr>
            <a:t>记录</a:t>
          </a:r>
          <a:r>
            <a:rPr lang="en-US" altLang="zh-CN" sz="1600" dirty="0" err="1" smtClean="0">
              <a:latin typeface="Microsoft YaHei" charset="0"/>
              <a:ea typeface="Microsoft YaHei" charset="0"/>
              <a:cs typeface="Microsoft YaHei" charset="0"/>
            </a:rPr>
            <a:t>RFQ</a:t>
          </a:r>
          <a:r>
            <a:rPr lang="zh-CN" altLang="en-US" sz="1600" dirty="0" smtClean="0">
              <a:latin typeface="Microsoft YaHei" charset="0"/>
              <a:ea typeface="Microsoft YaHei" charset="0"/>
              <a:cs typeface="Microsoft YaHei" charset="0"/>
            </a:rPr>
            <a:t>交易达成瞬间最优执行情况</a:t>
          </a:r>
          <a:endParaRPr lang="zh-CN" altLang="en-US" sz="16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00A697B3-7EF6-4AF4-B912-48F0254D0A08}" type="parTrans" cxnId="{74E490CD-9296-4A5E-9A7B-CF190D36F43E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58184746-E077-4E50-AE96-F2AD34B1CD66}" type="sibTrans" cxnId="{74E490CD-9296-4A5E-9A7B-CF190D36F43E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E4BB68A6-6F21-4456-858B-C4DFA28A5ED9}">
      <dgm:prSet phldrT="[文本]" custT="1"/>
      <dgm:spPr/>
      <dgm:t>
        <a:bodyPr/>
        <a:lstStyle/>
        <a:p>
          <a:pPr>
            <a:spcAft>
              <a:spcPts val="0"/>
            </a:spcAft>
          </a:pPr>
          <a:r>
            <a:rPr lang="en-US" altLang="zh-CN" sz="2000" dirty="0" err="1" smtClean="0">
              <a:latin typeface="Microsoft YaHei" charset="0"/>
              <a:ea typeface="Microsoft YaHei" charset="0"/>
              <a:cs typeface="Microsoft YaHei" charset="0"/>
            </a:rPr>
            <a:t>RFQ</a:t>
          </a:r>
          <a:endParaRPr lang="en-US" altLang="zh-CN" sz="2000" dirty="0" smtClean="0">
            <a:latin typeface="Microsoft YaHei" charset="0"/>
            <a:ea typeface="Microsoft YaHei" charset="0"/>
            <a:cs typeface="Microsoft YaHei" charset="0"/>
          </a:endParaRPr>
        </a:p>
        <a:p>
          <a:pPr>
            <a:spcAft>
              <a:spcPts val="0"/>
            </a:spcAft>
          </a:pP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交易快照</a:t>
          </a:r>
          <a:endParaRPr lang="en-US" altLang="zh-CN" sz="2000" dirty="0" smtClean="0">
            <a:latin typeface="Microsoft YaHei" charset="0"/>
            <a:ea typeface="Microsoft YaHei" charset="0"/>
            <a:cs typeface="Microsoft YaHei" charset="0"/>
          </a:endParaRPr>
        </a:p>
      </dgm:t>
    </dgm:pt>
    <dgm:pt modelId="{12C6F52E-E332-4B87-82F2-000B3396E7CE}" type="sibTrans" cxnId="{7BA446C2-D43A-4048-8269-C0554ADB463B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700FA719-46A7-4ADF-B6B4-04B998855BFD}" type="parTrans" cxnId="{7BA446C2-D43A-4048-8269-C0554ADB463B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1955F09D-5920-47E9-AAA5-891F2F01C59E}">
      <dgm:prSet phldrT="[文本]" custT="1"/>
      <dgm:spPr/>
      <dgm:t>
        <a:bodyPr anchor="ctr"/>
        <a:lstStyle/>
        <a:p>
          <a:r>
            <a:rPr lang="zh-CN" altLang="en-US" sz="1600" dirty="0" smtClean="0">
              <a:latin typeface="Microsoft YaHei" charset="0"/>
              <a:ea typeface="Microsoft YaHei" charset="0"/>
              <a:cs typeface="Microsoft YaHei" charset="0"/>
            </a:rPr>
            <a:t>成交单提供交易快照</a:t>
          </a:r>
          <a:endParaRPr lang="zh-CN" altLang="en-US" sz="16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76BCCDA5-DF1D-4E86-ABA1-94131F920D35}" type="parTrans" cxnId="{9BE33378-B76A-49A5-AF6B-C41783410F0B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6D0CE2F8-9580-4579-9958-9461DD447860}" type="sibTrans" cxnId="{9BE33378-B76A-49A5-AF6B-C41783410F0B}">
      <dgm:prSet/>
      <dgm:spPr/>
      <dgm:t>
        <a:bodyPr/>
        <a:lstStyle/>
        <a:p>
          <a:endParaRPr lang="zh-CN" altLang="en-US">
            <a:latin typeface="Microsoft YaHei" charset="0"/>
            <a:ea typeface="Microsoft YaHei" charset="0"/>
            <a:cs typeface="Microsoft YaHei" charset="0"/>
          </a:endParaRPr>
        </a:p>
      </dgm:t>
    </dgm:pt>
    <dgm:pt modelId="{6AF44BBA-9A69-4B72-89D4-86CB4DB579F6}" type="pres">
      <dgm:prSet presAssocID="{BA62D1A6-8FF6-456E-8625-5FABF44AD124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21ADC8D-24C8-4874-8EE0-56EC862D1D22}" type="pres">
      <dgm:prSet presAssocID="{E4BB68A6-6F21-4456-858B-C4DFA28A5ED9}" presName="linNode" presStyleCnt="0"/>
      <dgm:spPr/>
      <dgm:t>
        <a:bodyPr/>
        <a:lstStyle/>
        <a:p>
          <a:endParaRPr lang="zh-CN" altLang="en-US"/>
        </a:p>
      </dgm:t>
    </dgm:pt>
    <dgm:pt modelId="{0D201408-50A0-454B-9043-2B4629C02511}" type="pres">
      <dgm:prSet presAssocID="{E4BB68A6-6F21-4456-858B-C4DFA28A5ED9}" presName="parentShp" presStyleLbl="node1" presStyleIdx="0" presStyleCnt="1" custScaleX="7284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843807-B6BE-4A27-A856-3A6F5B043B85}" type="pres">
      <dgm:prSet presAssocID="{E4BB68A6-6F21-4456-858B-C4DFA28A5ED9}" presName="childShp" presStyleLbl="bgAccFollowNode1" presStyleIdx="0" presStyleCnt="1" custScaleX="12222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1760BD8-A1FC-4796-8286-03C37369E4F6}" type="presOf" srcId="{F99FFB68-6559-48FB-951D-850FF0DD82D6}" destId="{D6843807-B6BE-4A27-A856-3A6F5B043B85}" srcOrd="0" destOrd="0" presId="urn:microsoft.com/office/officeart/2005/8/layout/vList6"/>
    <dgm:cxn modelId="{4161D032-7AE9-49D6-858A-17448E90E79F}" type="presOf" srcId="{BA62D1A6-8FF6-456E-8625-5FABF44AD124}" destId="{6AF44BBA-9A69-4B72-89D4-86CB4DB579F6}" srcOrd="0" destOrd="0" presId="urn:microsoft.com/office/officeart/2005/8/layout/vList6"/>
    <dgm:cxn modelId="{CD81846A-6E94-4115-88B8-2EE5D1354A73}" type="presOf" srcId="{E4BB68A6-6F21-4456-858B-C4DFA28A5ED9}" destId="{0D201408-50A0-454B-9043-2B4629C02511}" srcOrd="0" destOrd="0" presId="urn:microsoft.com/office/officeart/2005/8/layout/vList6"/>
    <dgm:cxn modelId="{74E490CD-9296-4A5E-9A7B-CF190D36F43E}" srcId="{E4BB68A6-6F21-4456-858B-C4DFA28A5ED9}" destId="{F99FFB68-6559-48FB-951D-850FF0DD82D6}" srcOrd="0" destOrd="0" parTransId="{00A697B3-7EF6-4AF4-B912-48F0254D0A08}" sibTransId="{58184746-E077-4E50-AE96-F2AD34B1CD66}"/>
    <dgm:cxn modelId="{7BA446C2-D43A-4048-8269-C0554ADB463B}" srcId="{BA62D1A6-8FF6-456E-8625-5FABF44AD124}" destId="{E4BB68A6-6F21-4456-858B-C4DFA28A5ED9}" srcOrd="0" destOrd="0" parTransId="{700FA719-46A7-4ADF-B6B4-04B998855BFD}" sibTransId="{12C6F52E-E332-4B87-82F2-000B3396E7CE}"/>
    <dgm:cxn modelId="{9BE33378-B76A-49A5-AF6B-C41783410F0B}" srcId="{E4BB68A6-6F21-4456-858B-C4DFA28A5ED9}" destId="{1955F09D-5920-47E9-AAA5-891F2F01C59E}" srcOrd="1" destOrd="0" parTransId="{76BCCDA5-DF1D-4E86-ABA1-94131F920D35}" sibTransId="{6D0CE2F8-9580-4579-9958-9461DD447860}"/>
    <dgm:cxn modelId="{51BD621F-18CE-44DC-953A-C770ED5AC6FA}" type="presOf" srcId="{1955F09D-5920-47E9-AAA5-891F2F01C59E}" destId="{D6843807-B6BE-4A27-A856-3A6F5B043B85}" srcOrd="0" destOrd="1" presId="urn:microsoft.com/office/officeart/2005/8/layout/vList6"/>
    <dgm:cxn modelId="{58F9AC62-ACC6-4336-8598-F9B02478186A}" type="presParOf" srcId="{6AF44BBA-9A69-4B72-89D4-86CB4DB579F6}" destId="{A21ADC8D-24C8-4874-8EE0-56EC862D1D22}" srcOrd="0" destOrd="0" presId="urn:microsoft.com/office/officeart/2005/8/layout/vList6"/>
    <dgm:cxn modelId="{6A4874D7-7846-4B25-A346-EF4C33F2A9D4}" type="presParOf" srcId="{A21ADC8D-24C8-4874-8EE0-56EC862D1D22}" destId="{0D201408-50A0-454B-9043-2B4629C02511}" srcOrd="0" destOrd="0" presId="urn:microsoft.com/office/officeart/2005/8/layout/vList6"/>
    <dgm:cxn modelId="{2D8FDFA5-09B6-4F86-ABB5-8435E764EAC0}" type="presParOf" srcId="{A21ADC8D-24C8-4874-8EE0-56EC862D1D22}" destId="{D6843807-B6BE-4A27-A856-3A6F5B043B85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6DACABA-4893-46C1-BCA3-CE3DB50701F0}" type="doc">
      <dgm:prSet loTypeId="urn:microsoft.com/office/officeart/2005/8/layout/vProcess5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F3AFDC3D-84FB-48AD-B282-DA993F540CA4}">
      <dgm:prSet phldrT="[文本]" custT="1"/>
      <dgm:spPr/>
      <dgm:t>
        <a:bodyPr/>
        <a:lstStyle/>
        <a:p>
          <a:pPr>
            <a:lnSpc>
              <a:spcPct val="90000"/>
            </a:lnSpc>
            <a:spcAft>
              <a:spcPts val="600"/>
            </a:spcAft>
          </a:pPr>
          <a:r>
            <a:rPr lang="en-US" altLang="zh-CN" sz="2000" dirty="0" err="1" smtClean="0">
              <a:latin typeface="Microsoft YaHei" charset="0"/>
              <a:ea typeface="Microsoft YaHei" charset="0"/>
              <a:cs typeface="Microsoft YaHei" charset="0"/>
            </a:rPr>
            <a:t>itrader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即将完成</a:t>
          </a:r>
          <a:r>
            <a:rPr lang="en-US" altLang="zh-CN" sz="2000" dirty="0" err="1" smtClean="0">
              <a:latin typeface="Microsoft YaHei" charset="0"/>
              <a:ea typeface="Microsoft YaHei" charset="0"/>
              <a:cs typeface="Microsoft YaHei" charset="0"/>
            </a:rPr>
            <a:t>V1.1.6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版本（</a:t>
          </a:r>
          <a:r>
            <a:rPr lang="en-US" altLang="zh-CN" sz="2000" dirty="0" smtClean="0">
              <a:latin typeface="Microsoft YaHei" charset="0"/>
              <a:ea typeface="Microsoft YaHei" charset="0"/>
              <a:cs typeface="Microsoft YaHei" charset="0"/>
            </a:rPr>
            <a:t>16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年</a:t>
          </a:r>
          <a:r>
            <a:rPr lang="en-US" altLang="zh-CN" sz="2000" dirty="0" smtClean="0">
              <a:latin typeface="Microsoft YaHei" charset="0"/>
              <a:ea typeface="Microsoft YaHei" charset="0"/>
              <a:cs typeface="Microsoft YaHei" charset="0"/>
            </a:rPr>
            <a:t>3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月</a:t>
          </a:r>
          <a:r>
            <a:rPr lang="en-US" altLang="zh-CN" sz="2000" dirty="0" smtClean="0">
              <a:latin typeface="Microsoft YaHei" charset="0"/>
              <a:ea typeface="Microsoft YaHei" charset="0"/>
              <a:cs typeface="Microsoft YaHei" charset="0"/>
            </a:rPr>
            <a:t>25</a:t>
          </a:r>
          <a:r>
            <a:rPr lang="zh-CN" altLang="en-US" sz="2000" dirty="0" smtClean="0">
              <a:latin typeface="Microsoft YaHei" charset="0"/>
              <a:ea typeface="Microsoft YaHei" charset="0"/>
              <a:cs typeface="Microsoft YaHei" charset="0"/>
            </a:rPr>
            <a:t>日）</a:t>
          </a:r>
        </a:p>
      </dgm:t>
    </dgm:pt>
    <dgm:pt modelId="{9C375FA7-56B0-4815-A2E2-28362D16E8AD}" type="parTrans" cxnId="{7ECB3BE9-427A-44CE-88BE-2ECB0F9A9BEB}">
      <dgm:prSet/>
      <dgm:spPr/>
      <dgm:t>
        <a:bodyPr/>
        <a:lstStyle/>
        <a:p>
          <a:endParaRPr lang="zh-CN" altLang="en-US" sz="20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C59A5AA5-FCEA-4108-B555-BCAB89D13BCF}" type="sibTrans" cxnId="{7ECB3BE9-427A-44CE-88BE-2ECB0F9A9BEB}">
      <dgm:prSet custT="1"/>
      <dgm:spPr/>
      <dgm:t>
        <a:bodyPr/>
        <a:lstStyle/>
        <a:p>
          <a:endParaRPr lang="zh-CN" altLang="en-US" sz="20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BB2ACF0B-292C-4AEC-AC6D-A847B5F092AB}">
      <dgm:prSet phldrT="[文本]" custT="1"/>
      <dgm:spPr/>
      <dgm:t>
        <a:bodyPr/>
        <a:lstStyle/>
        <a:p>
          <a:pPr>
            <a:spcAft>
              <a:spcPts val="600"/>
            </a:spcAft>
          </a:pP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辅助交易系统立项已通过（</a:t>
          </a:r>
          <a:r>
            <a:rPr lang="en-US" altLang="zh-CN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16</a:t>
          </a: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年</a:t>
          </a:r>
          <a:r>
            <a:rPr lang="en-US" altLang="zh-CN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2</a:t>
          </a: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月）</a:t>
          </a:r>
          <a:endParaRPr lang="en-US" altLang="zh-CN" sz="20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A57D1569-A3D9-42C3-808A-96083E45F8C8}" type="parTrans" cxnId="{02805805-3860-445A-8614-EDBC7BE4FB6C}">
      <dgm:prSet/>
      <dgm:spPr/>
      <dgm:t>
        <a:bodyPr/>
        <a:lstStyle/>
        <a:p>
          <a:endParaRPr lang="zh-CN" altLang="en-US" sz="20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33756A12-F984-4902-B601-0CBEC5BA8646}" type="sibTrans" cxnId="{02805805-3860-445A-8614-EDBC7BE4FB6C}">
      <dgm:prSet custT="1"/>
      <dgm:spPr/>
      <dgm:t>
        <a:bodyPr/>
        <a:lstStyle/>
        <a:p>
          <a:endParaRPr lang="zh-CN" altLang="en-US" sz="20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CA703CC7-2B38-4D29-9F6A-9A364D5C7E25}">
      <dgm:prSet phldrT="[文本]" custT="1"/>
      <dgm:spPr/>
      <dgm:t>
        <a:bodyPr/>
        <a:lstStyle/>
        <a:p>
          <a:pPr>
            <a:spcAft>
              <a:spcPts val="600"/>
            </a:spcAft>
          </a:pP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本币系统改造立项准备材料完成（</a:t>
          </a:r>
          <a:r>
            <a:rPr lang="en-US" altLang="zh-CN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16</a:t>
          </a: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年</a:t>
          </a:r>
          <a:r>
            <a:rPr lang="en-US" altLang="zh-CN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2</a:t>
          </a: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月）</a:t>
          </a:r>
          <a:endParaRPr lang="en-US" altLang="zh-CN" sz="20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4156CDD3-AB16-4E0F-B89A-A57118E00344}" type="parTrans" cxnId="{30477AA9-6E76-4457-B3CC-206E25263A30}">
      <dgm:prSet/>
      <dgm:spPr/>
      <dgm:t>
        <a:bodyPr/>
        <a:lstStyle/>
        <a:p>
          <a:endParaRPr lang="zh-CN" altLang="en-US" sz="20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187280AE-71D4-4177-97DD-38D1C7510E3C}" type="sibTrans" cxnId="{30477AA9-6E76-4457-B3CC-206E25263A30}">
      <dgm:prSet/>
      <dgm:spPr/>
      <dgm:t>
        <a:bodyPr/>
        <a:lstStyle/>
        <a:p>
          <a:endParaRPr lang="zh-CN" altLang="en-US" sz="20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179EBD22-ABF1-4EDC-9C05-649C2BA219D1}">
      <dgm:prSet custT="1"/>
      <dgm:spPr/>
      <dgm:t>
        <a:bodyPr/>
        <a:lstStyle/>
        <a:p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本外币完整市场信息、重要基准曲线</a:t>
          </a:r>
          <a:endParaRPr lang="zh-CN" altLang="en-US" sz="18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BD25237E-8589-4F47-ACBE-E226E1FC454A}" type="sibTrans" cxnId="{6C35CBD7-EF20-4657-B549-9759C4A23AC2}">
      <dgm:prSet/>
      <dgm:spPr/>
      <dgm:t>
        <a:bodyPr/>
        <a:lstStyle/>
        <a:p>
          <a:endParaRPr lang="zh-CN" altLang="en-US"/>
        </a:p>
      </dgm:t>
    </dgm:pt>
    <dgm:pt modelId="{40FF9E89-21AB-4E25-A60A-32AB37036416}" type="parTrans" cxnId="{6C35CBD7-EF20-4657-B549-9759C4A23AC2}">
      <dgm:prSet/>
      <dgm:spPr/>
      <dgm:t>
        <a:bodyPr/>
        <a:lstStyle/>
        <a:p>
          <a:endParaRPr lang="zh-CN" altLang="en-US"/>
        </a:p>
      </dgm:t>
    </dgm:pt>
    <dgm:pt modelId="{72651B60-C1AF-4101-B778-670680B9E421}">
      <dgm:prSet custT="1"/>
      <dgm:spPr/>
      <dgm:t>
        <a:bodyPr/>
        <a:lstStyle/>
        <a:p>
          <a:r>
            <a:rPr lang="zh-CN" altLang="en-US" sz="1800" dirty="0" smtClean="0">
              <a:latin typeface="Microsoft YaHei" charset="0"/>
              <a:ea typeface="Microsoft YaHei" charset="0"/>
              <a:cs typeface="Microsoft YaHei" charset="0"/>
            </a:rPr>
            <a:t>支持现券、质押交易协商功能 </a:t>
          </a:r>
          <a:endParaRPr lang="zh-CN" altLang="en-US" sz="1800" dirty="0">
            <a:latin typeface="Microsoft YaHei" charset="0"/>
            <a:ea typeface="Microsoft YaHei" charset="0"/>
            <a:cs typeface="Microsoft YaHei" charset="0"/>
          </a:endParaRPr>
        </a:p>
      </dgm:t>
    </dgm:pt>
    <dgm:pt modelId="{CA1290B7-B614-4563-9AE2-A0D71B14CECC}" type="parTrans" cxnId="{BED3ABCD-2006-4365-AE8F-95B9E55A3104}">
      <dgm:prSet/>
      <dgm:spPr/>
      <dgm:t>
        <a:bodyPr/>
        <a:lstStyle/>
        <a:p>
          <a:endParaRPr lang="zh-CN" altLang="en-US"/>
        </a:p>
      </dgm:t>
    </dgm:pt>
    <dgm:pt modelId="{68F4AA12-2A4E-42C9-BE31-39057544735C}" type="sibTrans" cxnId="{BED3ABCD-2006-4365-AE8F-95B9E55A3104}">
      <dgm:prSet/>
      <dgm:spPr/>
      <dgm:t>
        <a:bodyPr/>
        <a:lstStyle/>
        <a:p>
          <a:endParaRPr lang="zh-CN" altLang="en-US"/>
        </a:p>
      </dgm:t>
    </dgm:pt>
    <dgm:pt modelId="{E67A9DF7-915F-4DE2-8FA9-14D7DCB0A5DF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辅助交易系统系统规划说明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2B5640CD-9721-4BFB-839E-23F2ECFB2216}" type="parTrans" cxnId="{052A7E3D-6DE9-4BF7-B7B0-129F4F111CB3}">
      <dgm:prSet/>
      <dgm:spPr/>
      <dgm:t>
        <a:bodyPr/>
        <a:lstStyle/>
        <a:p>
          <a:endParaRPr lang="zh-CN" altLang="en-US"/>
        </a:p>
      </dgm:t>
    </dgm:pt>
    <dgm:pt modelId="{373A1513-2950-4C16-B207-1D5C482F4C1E}" type="sibTrans" cxnId="{052A7E3D-6DE9-4BF7-B7B0-129F4F111CB3}">
      <dgm:prSet/>
      <dgm:spPr/>
      <dgm:t>
        <a:bodyPr/>
        <a:lstStyle/>
        <a:p>
          <a:endParaRPr lang="zh-CN" altLang="en-US"/>
        </a:p>
      </dgm:t>
    </dgm:pt>
    <dgm:pt modelId="{0F821FF3-C2EC-4CBD-9A8E-9A0E2025DF32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辅助交易系统需求列表、统一终端需求列表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8C356AE9-4A16-4A43-83B6-F83ACE2951EA}" type="parTrans" cxnId="{9AF68363-9F6D-4197-8C62-77677B1462A9}">
      <dgm:prSet/>
      <dgm:spPr/>
      <dgm:t>
        <a:bodyPr/>
        <a:lstStyle/>
        <a:p>
          <a:endParaRPr lang="zh-CN" altLang="en-US"/>
        </a:p>
      </dgm:t>
    </dgm:pt>
    <dgm:pt modelId="{8C4281F1-202F-4F52-90DE-37B03A40BA6D}" type="sibTrans" cxnId="{9AF68363-9F6D-4197-8C62-77677B1462A9}">
      <dgm:prSet/>
      <dgm:spPr/>
      <dgm:t>
        <a:bodyPr/>
        <a:lstStyle/>
        <a:p>
          <a:endParaRPr lang="zh-CN" altLang="en-US"/>
        </a:p>
      </dgm:t>
    </dgm:pt>
    <dgm:pt modelId="{BCC58548-895C-4C89-9C02-F1587D7F1BC3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本币市场系统改造方案及实施规划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63640F73-8B48-473F-9EBD-D92F97893CD1}" type="parTrans" cxnId="{9B6CC6DB-F760-4691-A6CA-6BD00B3B693C}">
      <dgm:prSet/>
      <dgm:spPr/>
      <dgm:t>
        <a:bodyPr/>
        <a:lstStyle/>
        <a:p>
          <a:endParaRPr lang="zh-CN" altLang="en-US"/>
        </a:p>
      </dgm:t>
    </dgm:pt>
    <dgm:pt modelId="{998E6912-4545-464F-A63D-DF7EF94CE0BA}" type="sibTrans" cxnId="{9B6CC6DB-F760-4691-A6CA-6BD00B3B693C}">
      <dgm:prSet/>
      <dgm:spPr/>
      <dgm:t>
        <a:bodyPr/>
        <a:lstStyle/>
        <a:p>
          <a:endParaRPr lang="zh-CN" altLang="en-US"/>
        </a:p>
      </dgm:t>
    </dgm:pt>
    <dgm:pt modelId="{E00DCDDB-B51F-4F7E-B334-29C71603E8BE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本币交易系统改造功能范围清单</a:t>
          </a:r>
          <a:endParaRPr lang="zh-CN" altLang="en-US" sz="18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gm:t>
    </dgm:pt>
    <dgm:pt modelId="{421CFAA6-56B7-45F8-BBC6-62ECB192BC05}" type="parTrans" cxnId="{AC3386C5-7384-4C6B-99F1-21ADCCAD4C22}">
      <dgm:prSet/>
      <dgm:spPr/>
      <dgm:t>
        <a:bodyPr/>
        <a:lstStyle/>
        <a:p>
          <a:endParaRPr lang="zh-CN" altLang="en-US"/>
        </a:p>
      </dgm:t>
    </dgm:pt>
    <dgm:pt modelId="{B4B7A851-4050-4CBC-B5B9-8209A229B136}" type="sibTrans" cxnId="{AC3386C5-7384-4C6B-99F1-21ADCCAD4C22}">
      <dgm:prSet/>
      <dgm:spPr/>
      <dgm:t>
        <a:bodyPr/>
        <a:lstStyle/>
        <a:p>
          <a:endParaRPr lang="zh-CN" altLang="en-US"/>
        </a:p>
      </dgm:t>
    </dgm:pt>
    <dgm:pt modelId="{4022D88F-FA50-4B42-9C94-28F0EC62933F}">
      <dgm:prSet custT="1"/>
      <dgm:spPr/>
      <dgm:t>
        <a:bodyPr/>
        <a:lstStyle/>
        <a:p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本币交易系统技术改造一期已上线（</a:t>
          </a:r>
          <a:r>
            <a:rPr lang="en-US" altLang="zh-CN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16</a:t>
          </a: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年</a:t>
          </a:r>
          <a:r>
            <a:rPr lang="en-US" altLang="zh-CN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1</a:t>
          </a:r>
          <a:r>
            <a:rPr lang="zh-CN" altLang="en-US" sz="20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月）</a:t>
          </a:r>
        </a:p>
      </dgm:t>
    </dgm:pt>
    <dgm:pt modelId="{5082FB3B-6D10-491F-9C8F-6689975DAFA4}" type="parTrans" cxnId="{9281BC1A-70B3-454B-B656-4CE306BC2A65}">
      <dgm:prSet/>
      <dgm:spPr/>
      <dgm:t>
        <a:bodyPr/>
        <a:lstStyle/>
        <a:p>
          <a:endParaRPr lang="zh-CN" altLang="en-US"/>
        </a:p>
      </dgm:t>
    </dgm:pt>
    <dgm:pt modelId="{C8D120F3-880B-4BD1-A7A1-8ECCC88AED83}" type="sibTrans" cxnId="{9281BC1A-70B3-454B-B656-4CE306BC2A65}">
      <dgm:prSet/>
      <dgm:spPr/>
      <dgm:t>
        <a:bodyPr/>
        <a:lstStyle/>
        <a:p>
          <a:endParaRPr lang="zh-CN" altLang="en-US"/>
        </a:p>
      </dgm:t>
    </dgm:pt>
    <dgm:pt modelId="{3351883C-6FA9-4246-BEE8-371CBB8EEE22}">
      <dgm:prSet custT="1"/>
      <dgm:spPr/>
      <dgm:t>
        <a:bodyPr/>
        <a:lstStyle/>
        <a:p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完成基于</a:t>
          </a:r>
          <a:r>
            <a:rPr lang="en-US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ABS</a:t>
          </a:r>
          <a:r>
            <a:rPr lang="zh-CN" altLang="en-US" sz="18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市场业务逻辑层后移技术改造验证</a:t>
          </a:r>
        </a:p>
      </dgm:t>
    </dgm:pt>
    <dgm:pt modelId="{38E0E732-1A35-4EDA-8260-A63971C16B7C}" type="sibTrans" cxnId="{41015E29-A826-447B-888F-6221838EF2E3}">
      <dgm:prSet/>
      <dgm:spPr/>
      <dgm:t>
        <a:bodyPr/>
        <a:lstStyle/>
        <a:p>
          <a:endParaRPr lang="zh-CN" altLang="en-US"/>
        </a:p>
      </dgm:t>
    </dgm:pt>
    <dgm:pt modelId="{89C54CEE-BCCA-46A5-9066-194A9F8A0ABF}" type="parTrans" cxnId="{41015E29-A826-447B-888F-6221838EF2E3}">
      <dgm:prSet/>
      <dgm:spPr/>
      <dgm:t>
        <a:bodyPr/>
        <a:lstStyle/>
        <a:p>
          <a:endParaRPr lang="zh-CN" altLang="en-US"/>
        </a:p>
      </dgm:t>
    </dgm:pt>
    <dgm:pt modelId="{CC2B1E3B-04EA-4E11-89A8-D7CDD4535F3A}" type="pres">
      <dgm:prSet presAssocID="{06DACABA-4893-46C1-BCA3-CE3DB50701F0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E139FFF9-70C5-478B-BF99-F44A24B45BCF}" type="pres">
      <dgm:prSet presAssocID="{06DACABA-4893-46C1-BCA3-CE3DB50701F0}" presName="dummyMaxCanvas" presStyleCnt="0">
        <dgm:presLayoutVars/>
      </dgm:prSet>
      <dgm:spPr/>
      <dgm:t>
        <a:bodyPr/>
        <a:lstStyle/>
        <a:p>
          <a:endParaRPr lang="zh-CN" altLang="en-US"/>
        </a:p>
      </dgm:t>
    </dgm:pt>
    <dgm:pt modelId="{76407CC1-4217-4155-AC19-3B211C8FC728}" type="pres">
      <dgm:prSet presAssocID="{06DACABA-4893-46C1-BCA3-CE3DB50701F0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67BF491-1956-47DF-80B9-8D6A4810605A}" type="pres">
      <dgm:prSet presAssocID="{06DACABA-4893-46C1-BCA3-CE3DB50701F0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863DCA2-B0D5-4476-9C25-FB94028DB243}" type="pres">
      <dgm:prSet presAssocID="{06DACABA-4893-46C1-BCA3-CE3DB50701F0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F36A599-71E2-4807-8767-C3D2E9322038}" type="pres">
      <dgm:prSet presAssocID="{06DACABA-4893-46C1-BCA3-CE3DB50701F0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5EE3EC6-4B11-4C10-AAB3-878189F5B214}" type="pres">
      <dgm:prSet presAssocID="{06DACABA-4893-46C1-BCA3-CE3DB50701F0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457EDE8-E4A8-4E4A-9A2C-406DFCAE408A}" type="pres">
      <dgm:prSet presAssocID="{06DACABA-4893-46C1-BCA3-CE3DB50701F0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444AF16-ACD3-4F73-B4C5-456C795CEC88}" type="pres">
      <dgm:prSet presAssocID="{06DACABA-4893-46C1-BCA3-CE3DB50701F0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B9CA30F-B821-4C51-B6C4-B666B8466CFF}" type="pres">
      <dgm:prSet presAssocID="{06DACABA-4893-46C1-BCA3-CE3DB50701F0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97672E2-1EBA-40C9-AD99-524C455ABDCC}" type="pres">
      <dgm:prSet presAssocID="{06DACABA-4893-46C1-BCA3-CE3DB50701F0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BB8E565-B900-43AB-8CC9-8731ABA67AAD}" type="pres">
      <dgm:prSet presAssocID="{06DACABA-4893-46C1-BCA3-CE3DB50701F0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0F64A3E-1986-446E-A6BB-1757606B9434}" type="pres">
      <dgm:prSet presAssocID="{06DACABA-4893-46C1-BCA3-CE3DB50701F0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73ED4AD-B441-41C5-8D5D-A922B2D10386}" type="presOf" srcId="{BB2ACF0B-292C-4AEC-AC6D-A847B5F092AB}" destId="{B67BF491-1956-47DF-80B9-8D6A4810605A}" srcOrd="0" destOrd="0" presId="urn:microsoft.com/office/officeart/2005/8/layout/vProcess5"/>
    <dgm:cxn modelId="{8EDD09E6-E05F-412E-9AED-877AE82D40D5}" type="presOf" srcId="{179EBD22-ABF1-4EDC-9C05-649C2BA219D1}" destId="{76407CC1-4217-4155-AC19-3B211C8FC728}" srcOrd="0" destOrd="1" presId="urn:microsoft.com/office/officeart/2005/8/layout/vProcess5"/>
    <dgm:cxn modelId="{052A7E3D-6DE9-4BF7-B7B0-129F4F111CB3}" srcId="{BB2ACF0B-292C-4AEC-AC6D-A847B5F092AB}" destId="{E67A9DF7-915F-4DE2-8FA9-14D7DCB0A5DF}" srcOrd="0" destOrd="0" parTransId="{2B5640CD-9721-4BFB-839E-23F2ECFB2216}" sibTransId="{373A1513-2950-4C16-B207-1D5C482F4C1E}"/>
    <dgm:cxn modelId="{E6A3E90D-C0C0-4B84-B812-AD9128AC48A0}" type="presOf" srcId="{E00DCDDB-B51F-4F7E-B334-29C71603E8BE}" destId="{F863DCA2-B0D5-4476-9C25-FB94028DB243}" srcOrd="0" destOrd="2" presId="urn:microsoft.com/office/officeart/2005/8/layout/vProcess5"/>
    <dgm:cxn modelId="{9B6CC6DB-F760-4691-A6CA-6BD00B3B693C}" srcId="{CA703CC7-2B38-4D29-9F6A-9A364D5C7E25}" destId="{BCC58548-895C-4C89-9C02-F1587D7F1BC3}" srcOrd="0" destOrd="0" parTransId="{63640F73-8B48-473F-9EBD-D92F97893CD1}" sibTransId="{998E6912-4545-464F-A63D-DF7EF94CE0BA}"/>
    <dgm:cxn modelId="{F3E7C71C-3879-47EB-BBAE-4B04066F6BA5}" type="presOf" srcId="{4022D88F-FA50-4B42-9C94-28F0EC62933F}" destId="{70F64A3E-1986-446E-A6BB-1757606B9434}" srcOrd="1" destOrd="0" presId="urn:microsoft.com/office/officeart/2005/8/layout/vProcess5"/>
    <dgm:cxn modelId="{6A68106C-371F-4E70-B66E-923E1EC323CC}" type="presOf" srcId="{BB2ACF0B-292C-4AEC-AC6D-A847B5F092AB}" destId="{F97672E2-1EBA-40C9-AD99-524C455ABDCC}" srcOrd="1" destOrd="0" presId="urn:microsoft.com/office/officeart/2005/8/layout/vProcess5"/>
    <dgm:cxn modelId="{9AA63328-F774-4908-96E7-09DF1EC2F4D8}" type="presOf" srcId="{3351883C-6FA9-4246-BEE8-371CBB8EEE22}" destId="{5F36A599-71E2-4807-8767-C3D2E9322038}" srcOrd="0" destOrd="1" presId="urn:microsoft.com/office/officeart/2005/8/layout/vProcess5"/>
    <dgm:cxn modelId="{532346B8-1CD7-44F4-9AB8-BB43E165D84F}" type="presOf" srcId="{179EBD22-ABF1-4EDC-9C05-649C2BA219D1}" destId="{FB9CA30F-B821-4C51-B6C4-B666B8466CFF}" srcOrd="1" destOrd="1" presId="urn:microsoft.com/office/officeart/2005/8/layout/vProcess5"/>
    <dgm:cxn modelId="{9FBFF736-06D6-43A5-934D-CEF698A5F455}" type="presOf" srcId="{CA703CC7-2B38-4D29-9F6A-9A364D5C7E25}" destId="{2BB8E565-B900-43AB-8CC9-8731ABA67AAD}" srcOrd="1" destOrd="0" presId="urn:microsoft.com/office/officeart/2005/8/layout/vProcess5"/>
    <dgm:cxn modelId="{3B17DA0A-C622-4E49-8FFB-6385C89D33E0}" type="presOf" srcId="{3351883C-6FA9-4246-BEE8-371CBB8EEE22}" destId="{70F64A3E-1986-446E-A6BB-1757606B9434}" srcOrd="1" destOrd="1" presId="urn:microsoft.com/office/officeart/2005/8/layout/vProcess5"/>
    <dgm:cxn modelId="{8AF2079A-C046-4DDC-9BA3-6AA0D7BC90C8}" type="presOf" srcId="{F3AFDC3D-84FB-48AD-B282-DA993F540CA4}" destId="{76407CC1-4217-4155-AC19-3B211C8FC728}" srcOrd="0" destOrd="0" presId="urn:microsoft.com/office/officeart/2005/8/layout/vProcess5"/>
    <dgm:cxn modelId="{02805805-3860-445A-8614-EDBC7BE4FB6C}" srcId="{06DACABA-4893-46C1-BCA3-CE3DB50701F0}" destId="{BB2ACF0B-292C-4AEC-AC6D-A847B5F092AB}" srcOrd="1" destOrd="0" parTransId="{A57D1569-A3D9-42C3-808A-96083E45F8C8}" sibTransId="{33756A12-F984-4902-B601-0CBEC5BA8646}"/>
    <dgm:cxn modelId="{1E5C1F12-8099-48A2-91E4-B8B55901B631}" type="presOf" srcId="{BCC58548-895C-4C89-9C02-F1587D7F1BC3}" destId="{2BB8E565-B900-43AB-8CC9-8731ABA67AAD}" srcOrd="1" destOrd="1" presId="urn:microsoft.com/office/officeart/2005/8/layout/vProcess5"/>
    <dgm:cxn modelId="{6C35CBD7-EF20-4657-B549-9759C4A23AC2}" srcId="{F3AFDC3D-84FB-48AD-B282-DA993F540CA4}" destId="{179EBD22-ABF1-4EDC-9C05-649C2BA219D1}" srcOrd="0" destOrd="0" parTransId="{40FF9E89-21AB-4E25-A60A-32AB37036416}" sibTransId="{BD25237E-8589-4F47-ACBE-E226E1FC454A}"/>
    <dgm:cxn modelId="{37BE89F9-FD58-4406-8FE3-FB35A4C14874}" type="presOf" srcId="{BCC58548-895C-4C89-9C02-F1587D7F1BC3}" destId="{F863DCA2-B0D5-4476-9C25-FB94028DB243}" srcOrd="0" destOrd="1" presId="urn:microsoft.com/office/officeart/2005/8/layout/vProcess5"/>
    <dgm:cxn modelId="{2D1A2E7C-65CD-46BE-8B9E-6815D5A79739}" type="presOf" srcId="{187280AE-71D4-4177-97DD-38D1C7510E3C}" destId="{2444AF16-ACD3-4F73-B4C5-456C795CEC88}" srcOrd="0" destOrd="0" presId="urn:microsoft.com/office/officeart/2005/8/layout/vProcess5"/>
    <dgm:cxn modelId="{30477AA9-6E76-4457-B3CC-206E25263A30}" srcId="{06DACABA-4893-46C1-BCA3-CE3DB50701F0}" destId="{CA703CC7-2B38-4D29-9F6A-9A364D5C7E25}" srcOrd="2" destOrd="0" parTransId="{4156CDD3-AB16-4E0F-B89A-A57118E00344}" sibTransId="{187280AE-71D4-4177-97DD-38D1C7510E3C}"/>
    <dgm:cxn modelId="{43F10C15-9749-4EF5-85C0-752E2B7CB719}" type="presOf" srcId="{CA703CC7-2B38-4D29-9F6A-9A364D5C7E25}" destId="{F863DCA2-B0D5-4476-9C25-FB94028DB243}" srcOrd="0" destOrd="0" presId="urn:microsoft.com/office/officeart/2005/8/layout/vProcess5"/>
    <dgm:cxn modelId="{C1267561-9E5A-4912-A256-F54438F71AD3}" type="presOf" srcId="{E00DCDDB-B51F-4F7E-B334-29C71603E8BE}" destId="{2BB8E565-B900-43AB-8CC9-8731ABA67AAD}" srcOrd="1" destOrd="2" presId="urn:microsoft.com/office/officeart/2005/8/layout/vProcess5"/>
    <dgm:cxn modelId="{7ECB3BE9-427A-44CE-88BE-2ECB0F9A9BEB}" srcId="{06DACABA-4893-46C1-BCA3-CE3DB50701F0}" destId="{F3AFDC3D-84FB-48AD-B282-DA993F540CA4}" srcOrd="0" destOrd="0" parTransId="{9C375FA7-56B0-4815-A2E2-28362D16E8AD}" sibTransId="{C59A5AA5-FCEA-4108-B555-BCAB89D13BCF}"/>
    <dgm:cxn modelId="{EA01515B-9454-46A5-8AC8-408A18D3EF5C}" type="presOf" srcId="{72651B60-C1AF-4101-B778-670680B9E421}" destId="{FB9CA30F-B821-4C51-B6C4-B666B8466CFF}" srcOrd="1" destOrd="2" presId="urn:microsoft.com/office/officeart/2005/8/layout/vProcess5"/>
    <dgm:cxn modelId="{AC27AE8F-88EF-4657-AF25-7E97821BDCA1}" type="presOf" srcId="{C59A5AA5-FCEA-4108-B555-BCAB89D13BCF}" destId="{55EE3EC6-4B11-4C10-AAB3-878189F5B214}" srcOrd="0" destOrd="0" presId="urn:microsoft.com/office/officeart/2005/8/layout/vProcess5"/>
    <dgm:cxn modelId="{2FAAA54B-A886-405B-BBAF-58078611AF34}" type="presOf" srcId="{0F821FF3-C2EC-4CBD-9A8E-9A0E2025DF32}" destId="{F97672E2-1EBA-40C9-AD99-524C455ABDCC}" srcOrd="1" destOrd="2" presId="urn:microsoft.com/office/officeart/2005/8/layout/vProcess5"/>
    <dgm:cxn modelId="{BED3ABCD-2006-4365-AE8F-95B9E55A3104}" srcId="{F3AFDC3D-84FB-48AD-B282-DA993F540CA4}" destId="{72651B60-C1AF-4101-B778-670680B9E421}" srcOrd="1" destOrd="0" parTransId="{CA1290B7-B614-4563-9AE2-A0D71B14CECC}" sibTransId="{68F4AA12-2A4E-42C9-BE31-39057544735C}"/>
    <dgm:cxn modelId="{AC3386C5-7384-4C6B-99F1-21ADCCAD4C22}" srcId="{CA703CC7-2B38-4D29-9F6A-9A364D5C7E25}" destId="{E00DCDDB-B51F-4F7E-B334-29C71603E8BE}" srcOrd="1" destOrd="0" parTransId="{421CFAA6-56B7-45F8-BBC6-62ECB192BC05}" sibTransId="{B4B7A851-4050-4CBC-B5B9-8209A229B136}"/>
    <dgm:cxn modelId="{41015E29-A826-447B-888F-6221838EF2E3}" srcId="{4022D88F-FA50-4B42-9C94-28F0EC62933F}" destId="{3351883C-6FA9-4246-BEE8-371CBB8EEE22}" srcOrd="0" destOrd="0" parTransId="{89C54CEE-BCCA-46A5-9066-194A9F8A0ABF}" sibTransId="{38E0E732-1A35-4EDA-8260-A63971C16B7C}"/>
    <dgm:cxn modelId="{E2FD5540-55DC-4897-BAC2-571EA957912A}" type="presOf" srcId="{0F821FF3-C2EC-4CBD-9A8E-9A0E2025DF32}" destId="{B67BF491-1956-47DF-80B9-8D6A4810605A}" srcOrd="0" destOrd="2" presId="urn:microsoft.com/office/officeart/2005/8/layout/vProcess5"/>
    <dgm:cxn modelId="{9F530FE5-6831-451D-8559-325E5B770294}" type="presOf" srcId="{E67A9DF7-915F-4DE2-8FA9-14D7DCB0A5DF}" destId="{B67BF491-1956-47DF-80B9-8D6A4810605A}" srcOrd="0" destOrd="1" presId="urn:microsoft.com/office/officeart/2005/8/layout/vProcess5"/>
    <dgm:cxn modelId="{1B05508E-0300-4EB0-90A7-94EBE033EC23}" type="presOf" srcId="{06DACABA-4893-46C1-BCA3-CE3DB50701F0}" destId="{CC2B1E3B-04EA-4E11-89A8-D7CDD4535F3A}" srcOrd="0" destOrd="0" presId="urn:microsoft.com/office/officeart/2005/8/layout/vProcess5"/>
    <dgm:cxn modelId="{3435DCC7-4FAD-4758-A02D-8A393A0DFCB8}" type="presOf" srcId="{72651B60-C1AF-4101-B778-670680B9E421}" destId="{76407CC1-4217-4155-AC19-3B211C8FC728}" srcOrd="0" destOrd="2" presId="urn:microsoft.com/office/officeart/2005/8/layout/vProcess5"/>
    <dgm:cxn modelId="{B62252D6-0E9F-4AD5-AB7E-961BCD7F63D8}" type="presOf" srcId="{4022D88F-FA50-4B42-9C94-28F0EC62933F}" destId="{5F36A599-71E2-4807-8767-C3D2E9322038}" srcOrd="0" destOrd="0" presId="urn:microsoft.com/office/officeart/2005/8/layout/vProcess5"/>
    <dgm:cxn modelId="{1A21EFF6-C8B2-4998-AAFF-AF926CB900CA}" type="presOf" srcId="{E67A9DF7-915F-4DE2-8FA9-14D7DCB0A5DF}" destId="{F97672E2-1EBA-40C9-AD99-524C455ABDCC}" srcOrd="1" destOrd="1" presId="urn:microsoft.com/office/officeart/2005/8/layout/vProcess5"/>
    <dgm:cxn modelId="{70383D04-3C66-46AA-A5EF-4EC921F51180}" type="presOf" srcId="{33756A12-F984-4902-B601-0CBEC5BA8646}" destId="{A457EDE8-E4A8-4E4A-9A2C-406DFCAE408A}" srcOrd="0" destOrd="0" presId="urn:microsoft.com/office/officeart/2005/8/layout/vProcess5"/>
    <dgm:cxn modelId="{9AF68363-9F6D-4197-8C62-77677B1462A9}" srcId="{BB2ACF0B-292C-4AEC-AC6D-A847B5F092AB}" destId="{0F821FF3-C2EC-4CBD-9A8E-9A0E2025DF32}" srcOrd="1" destOrd="0" parTransId="{8C356AE9-4A16-4A43-83B6-F83ACE2951EA}" sibTransId="{8C4281F1-202F-4F52-90DE-37B03A40BA6D}"/>
    <dgm:cxn modelId="{9281BC1A-70B3-454B-B656-4CE306BC2A65}" srcId="{06DACABA-4893-46C1-BCA3-CE3DB50701F0}" destId="{4022D88F-FA50-4B42-9C94-28F0EC62933F}" srcOrd="3" destOrd="0" parTransId="{5082FB3B-6D10-491F-9C8F-6689975DAFA4}" sibTransId="{C8D120F3-880B-4BD1-A7A1-8ECCC88AED83}"/>
    <dgm:cxn modelId="{44B67A83-8613-4B9D-9304-16F373D27A7E}" type="presOf" srcId="{F3AFDC3D-84FB-48AD-B282-DA993F540CA4}" destId="{FB9CA30F-B821-4C51-B6C4-B666B8466CFF}" srcOrd="1" destOrd="0" presId="urn:microsoft.com/office/officeart/2005/8/layout/vProcess5"/>
    <dgm:cxn modelId="{26524624-5A57-4570-B052-85ACDEA3CD67}" type="presParOf" srcId="{CC2B1E3B-04EA-4E11-89A8-D7CDD4535F3A}" destId="{E139FFF9-70C5-478B-BF99-F44A24B45BCF}" srcOrd="0" destOrd="0" presId="urn:microsoft.com/office/officeart/2005/8/layout/vProcess5"/>
    <dgm:cxn modelId="{F1B9E5AC-CA7A-4D22-B1EA-278804FE7854}" type="presParOf" srcId="{CC2B1E3B-04EA-4E11-89A8-D7CDD4535F3A}" destId="{76407CC1-4217-4155-AC19-3B211C8FC728}" srcOrd="1" destOrd="0" presId="urn:microsoft.com/office/officeart/2005/8/layout/vProcess5"/>
    <dgm:cxn modelId="{5F2B0A2F-C673-41EC-BB16-C71C4FB613F8}" type="presParOf" srcId="{CC2B1E3B-04EA-4E11-89A8-D7CDD4535F3A}" destId="{B67BF491-1956-47DF-80B9-8D6A4810605A}" srcOrd="2" destOrd="0" presId="urn:microsoft.com/office/officeart/2005/8/layout/vProcess5"/>
    <dgm:cxn modelId="{933ACFDF-7CD6-46D8-B52F-079E6A0CAAC4}" type="presParOf" srcId="{CC2B1E3B-04EA-4E11-89A8-D7CDD4535F3A}" destId="{F863DCA2-B0D5-4476-9C25-FB94028DB243}" srcOrd="3" destOrd="0" presId="urn:microsoft.com/office/officeart/2005/8/layout/vProcess5"/>
    <dgm:cxn modelId="{D72DDCBC-CA36-48D6-912E-ACD7E8CBDCD0}" type="presParOf" srcId="{CC2B1E3B-04EA-4E11-89A8-D7CDD4535F3A}" destId="{5F36A599-71E2-4807-8767-C3D2E9322038}" srcOrd="4" destOrd="0" presId="urn:microsoft.com/office/officeart/2005/8/layout/vProcess5"/>
    <dgm:cxn modelId="{130FC89C-0844-41C7-A50A-36378A6F5F36}" type="presParOf" srcId="{CC2B1E3B-04EA-4E11-89A8-D7CDD4535F3A}" destId="{55EE3EC6-4B11-4C10-AAB3-878189F5B214}" srcOrd="5" destOrd="0" presId="urn:microsoft.com/office/officeart/2005/8/layout/vProcess5"/>
    <dgm:cxn modelId="{DECFF8D5-107D-4075-ADD4-94EE89349CF6}" type="presParOf" srcId="{CC2B1E3B-04EA-4E11-89A8-D7CDD4535F3A}" destId="{A457EDE8-E4A8-4E4A-9A2C-406DFCAE408A}" srcOrd="6" destOrd="0" presId="urn:microsoft.com/office/officeart/2005/8/layout/vProcess5"/>
    <dgm:cxn modelId="{AD9F2DDA-770B-4AC1-9C7D-4B09B01DB701}" type="presParOf" srcId="{CC2B1E3B-04EA-4E11-89A8-D7CDD4535F3A}" destId="{2444AF16-ACD3-4F73-B4C5-456C795CEC88}" srcOrd="7" destOrd="0" presId="urn:microsoft.com/office/officeart/2005/8/layout/vProcess5"/>
    <dgm:cxn modelId="{48677EFA-0355-43A7-AD21-A9AFB4136BB0}" type="presParOf" srcId="{CC2B1E3B-04EA-4E11-89A8-D7CDD4535F3A}" destId="{FB9CA30F-B821-4C51-B6C4-B666B8466CFF}" srcOrd="8" destOrd="0" presId="urn:microsoft.com/office/officeart/2005/8/layout/vProcess5"/>
    <dgm:cxn modelId="{29E3ECEE-9856-4E91-98A5-C53C84EE56C2}" type="presParOf" srcId="{CC2B1E3B-04EA-4E11-89A8-D7CDD4535F3A}" destId="{F97672E2-1EBA-40C9-AD99-524C455ABDCC}" srcOrd="9" destOrd="0" presId="urn:microsoft.com/office/officeart/2005/8/layout/vProcess5"/>
    <dgm:cxn modelId="{1BBEE9FA-EB36-4CFD-9446-AFF8DD6D8F44}" type="presParOf" srcId="{CC2B1E3B-04EA-4E11-89A8-D7CDD4535F3A}" destId="{2BB8E565-B900-43AB-8CC9-8731ABA67AAD}" srcOrd="10" destOrd="0" presId="urn:microsoft.com/office/officeart/2005/8/layout/vProcess5"/>
    <dgm:cxn modelId="{9777459B-5C84-4C84-BEA8-4C0426B7B161}" type="presParOf" srcId="{CC2B1E3B-04EA-4E11-89A8-D7CDD4535F3A}" destId="{70F64A3E-1986-446E-A6BB-1757606B9434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FCD137-DF44-4D41-9A5F-FB9250034979}">
      <dsp:nvSpPr>
        <dsp:cNvPr id="0" name=""/>
        <dsp:cNvSpPr/>
      </dsp:nvSpPr>
      <dsp:spPr>
        <a:xfrm>
          <a:off x="2877263" y="792090"/>
          <a:ext cx="1230248" cy="123024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最优价</a:t>
          </a:r>
          <a:endParaRPr lang="zh-CN" altLang="en-US" sz="20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3057429" y="972256"/>
        <a:ext cx="869916" cy="869916"/>
      </dsp:txXfrm>
    </dsp:sp>
    <dsp:sp modelId="{977D61BA-760F-41EC-A9D0-A21BCD763AD2}">
      <dsp:nvSpPr>
        <dsp:cNvPr id="0" name=""/>
        <dsp:cNvSpPr/>
      </dsp:nvSpPr>
      <dsp:spPr>
        <a:xfrm rot="10787279">
          <a:off x="1248425" y="1237359"/>
          <a:ext cx="1539261" cy="35062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CC1004-5480-445F-953C-175371AFB726}">
      <dsp:nvSpPr>
        <dsp:cNvPr id="0" name=""/>
        <dsp:cNvSpPr/>
      </dsp:nvSpPr>
      <dsp:spPr>
        <a:xfrm>
          <a:off x="444118" y="1105611"/>
          <a:ext cx="1608624" cy="619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经纪报价</a:t>
          </a:r>
          <a:endParaRPr lang="zh-CN" altLang="en-US" sz="20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462272" y="1123765"/>
        <a:ext cx="1572316" cy="583505"/>
      </dsp:txXfrm>
    </dsp:sp>
    <dsp:sp modelId="{39E72036-5AC8-490C-8619-7E1081525E0A}">
      <dsp:nvSpPr>
        <dsp:cNvPr id="0" name=""/>
        <dsp:cNvSpPr/>
      </dsp:nvSpPr>
      <dsp:spPr>
        <a:xfrm rot="13105093">
          <a:off x="2104336" y="514365"/>
          <a:ext cx="966667" cy="35062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4A2C09-0415-4FBD-8A33-3F69E05B3E65}">
      <dsp:nvSpPr>
        <dsp:cNvPr id="0" name=""/>
        <dsp:cNvSpPr/>
      </dsp:nvSpPr>
      <dsp:spPr>
        <a:xfrm>
          <a:off x="1404668" y="79427"/>
          <a:ext cx="1608624" cy="619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X</a:t>
          </a:r>
          <a:r>
            <a:rPr lang="zh-CN" altLang="en-US" sz="200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系列报价</a:t>
          </a:r>
          <a:endParaRPr lang="zh-CN" altLang="en-US" sz="20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1422822" y="97581"/>
        <a:ext cx="1572316" cy="583505"/>
      </dsp:txXfrm>
    </dsp:sp>
    <dsp:sp modelId="{4087413B-673D-4413-A91E-6EA2FDA9B373}">
      <dsp:nvSpPr>
        <dsp:cNvPr id="0" name=""/>
        <dsp:cNvSpPr/>
      </dsp:nvSpPr>
      <dsp:spPr>
        <a:xfrm rot="19386940">
          <a:off x="3929730" y="520534"/>
          <a:ext cx="1021305" cy="35062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1265021-7A3F-41E8-8536-6F2803450143}">
      <dsp:nvSpPr>
        <dsp:cNvPr id="0" name=""/>
        <dsp:cNvSpPr/>
      </dsp:nvSpPr>
      <dsp:spPr>
        <a:xfrm>
          <a:off x="4044515" y="79443"/>
          <a:ext cx="1608624" cy="619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itrader</a:t>
          </a:r>
          <a:r>
            <a:rPr lang="zh-CN" altLang="en-US" sz="200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报价</a:t>
          </a:r>
          <a:endParaRPr lang="zh-CN" altLang="en-US" sz="20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4062669" y="97597"/>
        <a:ext cx="1572316" cy="583505"/>
      </dsp:txXfrm>
    </dsp:sp>
    <dsp:sp modelId="{9E066B1E-46F0-4FFD-9906-9E9EAD98B4D5}">
      <dsp:nvSpPr>
        <dsp:cNvPr id="0" name=""/>
        <dsp:cNvSpPr/>
      </dsp:nvSpPr>
      <dsp:spPr>
        <a:xfrm rot="12811">
          <a:off x="4195800" y="1237352"/>
          <a:ext cx="1517131" cy="35062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4A368A-44CD-4E62-A9FE-CBD8ACE89702}">
      <dsp:nvSpPr>
        <dsp:cNvPr id="0" name=""/>
        <dsp:cNvSpPr/>
      </dsp:nvSpPr>
      <dsp:spPr>
        <a:xfrm>
          <a:off x="4908614" y="1105583"/>
          <a:ext cx="1608624" cy="619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做市报价</a:t>
          </a:r>
          <a:endParaRPr lang="zh-CN" altLang="en-US" sz="20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4926768" y="1123737"/>
        <a:ext cx="1572316" cy="58350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C3D382-915B-459A-BAA6-8AEAB11297E9}">
      <dsp:nvSpPr>
        <dsp:cNvPr id="0" name=""/>
        <dsp:cNvSpPr/>
      </dsp:nvSpPr>
      <dsp:spPr>
        <a:xfrm>
          <a:off x="0" y="-117127"/>
          <a:ext cx="7497401" cy="15480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ts val="600"/>
            </a:spcAft>
          </a:pPr>
          <a:r>
            <a:rPr lang="en-US" altLang="zh-CN" sz="2000" kern="1200" dirty="0" err="1" smtClean="0">
              <a:latin typeface="Microsoft YaHei" charset="0"/>
              <a:ea typeface="Microsoft YaHei" charset="0"/>
              <a:cs typeface="Microsoft YaHei" charset="0"/>
            </a:rPr>
            <a:t>itrader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小范围试用，并根据反馈改进（待业务确定）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新增债券承分销、一级半功能</a:t>
          </a:r>
          <a:endParaRPr lang="zh-CN" altLang="en-US" sz="1800" kern="1200" dirty="0">
            <a:latin typeface="Microsoft YaHei" charset="0"/>
            <a:ea typeface="Microsoft YaHei" charset="0"/>
            <a:cs typeface="Microsoft YaHei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800" kern="1200" dirty="0" smtClean="0">
              <a:latin typeface="Microsoft YaHei" charset="0"/>
              <a:ea typeface="Microsoft YaHei" charset="0"/>
              <a:cs typeface="Microsoft YaHei" charset="0"/>
            </a:rPr>
            <a:t>APP</a:t>
          </a: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端新增</a:t>
          </a:r>
          <a:r>
            <a:rPr lang="en-US" altLang="zh-CN" sz="1800" kern="1200" dirty="0" err="1" smtClean="0">
              <a:latin typeface="Microsoft YaHei" charset="0"/>
              <a:ea typeface="Microsoft YaHei" charset="0"/>
              <a:cs typeface="Microsoft YaHei" charset="0"/>
            </a:rPr>
            <a:t>Comstar</a:t>
          </a: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审批模块 </a:t>
          </a:r>
          <a:endParaRPr lang="zh-CN" altLang="en-US" sz="1800" kern="1200" dirty="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45340" y="-71787"/>
        <a:ext cx="5826966" cy="1457339"/>
      </dsp:txXfrm>
    </dsp:sp>
    <dsp:sp modelId="{357FD515-B4B9-4EBB-A352-03FF28A4E237}">
      <dsp:nvSpPr>
        <dsp:cNvPr id="0" name=""/>
        <dsp:cNvSpPr/>
      </dsp:nvSpPr>
      <dsp:spPr>
        <a:xfrm>
          <a:off x="661535" y="1715289"/>
          <a:ext cx="7497401" cy="12462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2340759"/>
                <a:satOff val="-2919"/>
                <a:lumOff val="686"/>
                <a:alphaOff val="0"/>
                <a:shade val="51000"/>
                <a:satMod val="130000"/>
              </a:schemeClr>
            </a:gs>
            <a:gs pos="80000">
              <a:schemeClr val="accent2">
                <a:hueOff val="2340759"/>
                <a:satOff val="-2919"/>
                <a:lumOff val="686"/>
                <a:alphaOff val="0"/>
                <a:shade val="93000"/>
                <a:satMod val="130000"/>
              </a:schemeClr>
            </a:gs>
            <a:gs pos="100000">
              <a:schemeClr val="accent2">
                <a:hueOff val="2340759"/>
                <a:satOff val="-2919"/>
                <a:lumOff val="68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ts val="600"/>
            </a:spcAft>
          </a:pP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辅助交易系统新建项目启动（</a:t>
          </a:r>
          <a:r>
            <a:rPr lang="en-US" altLang="zh-CN" sz="2000" kern="1200" dirty="0" smtClean="0">
              <a:latin typeface="Microsoft YaHei" charset="0"/>
              <a:ea typeface="Microsoft YaHei" charset="0"/>
              <a:cs typeface="Microsoft YaHei" charset="0"/>
            </a:rPr>
            <a:t>16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年</a:t>
          </a:r>
          <a:r>
            <a:rPr lang="en-US" altLang="zh-CN" sz="2000" kern="1200" dirty="0" smtClean="0">
              <a:latin typeface="Microsoft YaHei" charset="0"/>
              <a:ea typeface="Microsoft YaHei" charset="0"/>
              <a:cs typeface="Microsoft YaHei" charset="0"/>
            </a:rPr>
            <a:t>5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月</a:t>
          </a:r>
          <a:r>
            <a:rPr lang="en-US" altLang="zh-CN" sz="2000" kern="1200" dirty="0" smtClean="0">
              <a:latin typeface="Microsoft YaHei" charset="0"/>
              <a:ea typeface="Microsoft YaHei" charset="0"/>
              <a:cs typeface="Microsoft YaHei" charset="0"/>
            </a:rPr>
            <a:t>——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待定）</a:t>
          </a:r>
          <a:endParaRPr lang="en-US" altLang="zh-CN" sz="2000" kern="1200" dirty="0" smtClean="0">
            <a:latin typeface="Microsoft YaHei" charset="0"/>
            <a:ea typeface="Microsoft YaHei" charset="0"/>
            <a:cs typeface="Microsoft YaHei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展开辅助交易系统应用需求设计及立项</a:t>
          </a:r>
          <a:endParaRPr lang="zh-CN" altLang="en-US" sz="1800" kern="1200" dirty="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698036" y="1751790"/>
        <a:ext cx="5756650" cy="1173246"/>
      </dsp:txXfrm>
    </dsp:sp>
    <dsp:sp modelId="{227B6820-7FB8-4656-A7BB-6A39CAA91AE0}">
      <dsp:nvSpPr>
        <dsp:cNvPr id="0" name=""/>
        <dsp:cNvSpPr/>
      </dsp:nvSpPr>
      <dsp:spPr>
        <a:xfrm>
          <a:off x="1323070" y="3260665"/>
          <a:ext cx="7497401" cy="201652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ts val="600"/>
            </a:spcAft>
          </a:pP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本币专线网终端项目启动（</a:t>
          </a:r>
          <a:r>
            <a:rPr lang="en-US" altLang="zh-CN" sz="2000" kern="1200" dirty="0" smtClean="0">
              <a:latin typeface="Microsoft YaHei" charset="0"/>
              <a:ea typeface="Microsoft YaHei" charset="0"/>
              <a:cs typeface="Microsoft YaHei" charset="0"/>
            </a:rPr>
            <a:t>16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年</a:t>
          </a:r>
          <a:r>
            <a:rPr lang="en-US" altLang="zh-CN" sz="2000" kern="1200" dirty="0" smtClean="0">
              <a:latin typeface="Microsoft YaHei" charset="0"/>
              <a:ea typeface="Microsoft YaHei" charset="0"/>
              <a:cs typeface="Microsoft YaHei" charset="0"/>
            </a:rPr>
            <a:t>4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月</a:t>
          </a:r>
          <a:r>
            <a:rPr lang="en-US" altLang="zh-CN" sz="2000" kern="1200" dirty="0" smtClean="0">
              <a:latin typeface="Microsoft YaHei" charset="0"/>
              <a:ea typeface="Microsoft YaHei" charset="0"/>
              <a:cs typeface="Microsoft YaHei" charset="0"/>
            </a:rPr>
            <a:t>——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待定）</a:t>
          </a:r>
          <a:endParaRPr lang="en-US" altLang="zh-CN" sz="2000" kern="1200" dirty="0" smtClean="0">
            <a:latin typeface="Microsoft YaHei" charset="0"/>
            <a:ea typeface="Microsoft YaHei" charset="0"/>
            <a:cs typeface="Microsoft YaHei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本币专线网终端应用需求设计及立项</a:t>
          </a:r>
          <a:endParaRPr lang="zh-CN" altLang="en-US" sz="1800" kern="1200" dirty="0">
            <a:latin typeface="Microsoft YaHei" charset="0"/>
            <a:ea typeface="Microsoft YaHei" charset="0"/>
            <a:cs typeface="Microsoft YaHei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统一终端技术选型</a:t>
          </a:r>
          <a:endParaRPr lang="zh-CN" altLang="en-US" sz="1800" kern="1200" dirty="0">
            <a:latin typeface="Microsoft YaHei" charset="0"/>
            <a:ea typeface="Microsoft YaHei" charset="0"/>
            <a:cs typeface="Microsoft YaHei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完成现券等剩余市场业务逻辑层后移技术改造</a:t>
          </a:r>
          <a:endParaRPr lang="zh-CN" altLang="en-US" sz="1800" kern="1200" dirty="0">
            <a:latin typeface="Microsoft YaHei" charset="0"/>
            <a:ea typeface="Microsoft YaHei" charset="0"/>
            <a:cs typeface="Microsoft YaHei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完成中心对外接口改造升级及推介</a:t>
          </a:r>
          <a:endParaRPr lang="zh-CN" altLang="en-US" sz="1800" kern="1200" dirty="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1382132" y="3319727"/>
        <a:ext cx="5711528" cy="1898403"/>
      </dsp:txXfrm>
    </dsp:sp>
    <dsp:sp modelId="{889D5FEC-490A-4D74-B779-C87D1A0293D4}">
      <dsp:nvSpPr>
        <dsp:cNvPr id="0" name=""/>
        <dsp:cNvSpPr/>
      </dsp:nvSpPr>
      <dsp:spPr>
        <a:xfrm>
          <a:off x="6491188" y="1056787"/>
          <a:ext cx="1006212" cy="100621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kern="120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6717586" y="1056787"/>
        <a:ext cx="553416" cy="757175"/>
      </dsp:txXfrm>
    </dsp:sp>
    <dsp:sp modelId="{870F3EDF-AF63-40C3-8124-0F2BFED248DF}">
      <dsp:nvSpPr>
        <dsp:cNvPr id="0" name=""/>
        <dsp:cNvSpPr/>
      </dsp:nvSpPr>
      <dsp:spPr>
        <a:xfrm>
          <a:off x="7152723" y="2852490"/>
          <a:ext cx="1006212" cy="100621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kern="120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7379121" y="2852490"/>
        <a:ext cx="553416" cy="75717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DE771-14AB-49F0-AFDC-76D84876316A}">
      <dsp:nvSpPr>
        <dsp:cNvPr id="0" name=""/>
        <dsp:cNvSpPr/>
      </dsp:nvSpPr>
      <dsp:spPr>
        <a:xfrm rot="5400000">
          <a:off x="4935452" y="-2721928"/>
          <a:ext cx="745957" cy="6377000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需重新定义质押式回购等市场单只产品（</a:t>
          </a:r>
          <a:r>
            <a:rPr lang="en-US" altLang="zh-CN" sz="1800" kern="12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R007</a:t>
          </a:r>
          <a:r>
            <a:rPr lang="en-US" altLang="zh-CN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=</a:t>
          </a:r>
          <a:r>
            <a:rPr lang="en-US" altLang="zh-CN" sz="1800" kern="12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7D</a:t>
          </a:r>
          <a:r>
            <a:rPr lang="en-US" altLang="zh-CN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?</a:t>
          </a: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）；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经纪报价、</a:t>
          </a:r>
          <a:r>
            <a:rPr lang="en-US" altLang="zh-CN" sz="1800" kern="12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itrader</a:t>
          </a: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报价将与做市报价整合。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 rot="-5400000">
        <a:off x="2119931" y="130008"/>
        <a:ext cx="6340585" cy="673127"/>
      </dsp:txXfrm>
    </dsp:sp>
    <dsp:sp modelId="{0EBA7007-29C8-4639-8C90-192345781B3F}">
      <dsp:nvSpPr>
        <dsp:cNvPr id="0" name=""/>
        <dsp:cNvSpPr/>
      </dsp:nvSpPr>
      <dsp:spPr>
        <a:xfrm>
          <a:off x="216036" y="348"/>
          <a:ext cx="1903895" cy="93244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行情数据聚合</a:t>
          </a:r>
          <a:endParaRPr lang="zh-CN" altLang="en-US" sz="2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261554" y="45866"/>
        <a:ext cx="1812859" cy="841411"/>
      </dsp:txXfrm>
    </dsp:sp>
    <dsp:sp modelId="{B1566B3D-4783-404E-B550-A74244F293F3}">
      <dsp:nvSpPr>
        <dsp:cNvPr id="0" name=""/>
        <dsp:cNvSpPr/>
      </dsp:nvSpPr>
      <dsp:spPr>
        <a:xfrm rot="5400000">
          <a:off x="4396228" y="-1298738"/>
          <a:ext cx="1814460" cy="6370772"/>
        </a:xfrm>
        <a:prstGeom prst="round2SameRect">
          <a:avLst/>
        </a:prstGeom>
        <a:solidFill>
          <a:schemeClr val="accent2">
            <a:tint val="40000"/>
            <a:alpha val="90000"/>
            <a:hueOff val="1675274"/>
            <a:satOff val="-1459"/>
            <a:lumOff val="-2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1675274"/>
              <a:satOff val="-1459"/>
              <a:lumOff val="-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移除对话报价，新增交易确认流程，线下交易可由货币经纪录入，成交不计入行情；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取消</a:t>
          </a:r>
          <a:r>
            <a:rPr lang="en-US" altLang="zh-CN" sz="1800" kern="12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报价方机构限制及匿名回复限制，限制</a:t>
          </a:r>
          <a:r>
            <a:rPr lang="en-US" altLang="zh-CN" sz="1800" kern="1200" dirty="0" err="1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每次询价机构数（建议为</a:t>
          </a:r>
          <a:r>
            <a:rPr lang="en-US" altLang="zh-CN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5</a:t>
          </a: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家）；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统一考虑点击成交和</a:t>
          </a:r>
          <a:r>
            <a:rPr lang="en-US" altLang="zh-CN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流程。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 rot="-5400000">
        <a:off x="2118073" y="1067992"/>
        <a:ext cx="6282197" cy="1637310"/>
      </dsp:txXfrm>
    </dsp:sp>
    <dsp:sp modelId="{738D1BC7-8FD2-4071-9AA5-4BF2CD9530AF}">
      <dsp:nvSpPr>
        <dsp:cNvPr id="0" name=""/>
        <dsp:cNvSpPr/>
      </dsp:nvSpPr>
      <dsp:spPr>
        <a:xfrm>
          <a:off x="216036" y="1154029"/>
          <a:ext cx="1902035" cy="1465238"/>
        </a:xfrm>
        <a:prstGeom prst="roundRect">
          <a:avLst/>
        </a:prstGeom>
        <a:gradFill rotWithShape="0">
          <a:gsLst>
            <a:gs pos="0">
              <a:schemeClr val="accent2">
                <a:hueOff val="1560506"/>
                <a:satOff val="-1946"/>
                <a:lumOff val="458"/>
                <a:alphaOff val="0"/>
                <a:shade val="51000"/>
                <a:satMod val="130000"/>
              </a:schemeClr>
            </a:gs>
            <a:gs pos="80000">
              <a:schemeClr val="accent2">
                <a:hueOff val="1560506"/>
                <a:satOff val="-1946"/>
                <a:lumOff val="458"/>
                <a:alphaOff val="0"/>
                <a:shade val="93000"/>
                <a:satMod val="130000"/>
              </a:schemeClr>
            </a:gs>
            <a:gs pos="100000">
              <a:schemeClr val="accent2">
                <a:hueOff val="1560506"/>
                <a:satOff val="-1946"/>
                <a:lumOff val="45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交易模型调整</a:t>
          </a:r>
          <a:endParaRPr lang="zh-CN" altLang="en-US" sz="2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287563" y="1225556"/>
        <a:ext cx="1758981" cy="1322184"/>
      </dsp:txXfrm>
    </dsp:sp>
    <dsp:sp modelId="{3D132298-27B5-4120-909F-3580F44524B9}">
      <dsp:nvSpPr>
        <dsp:cNvPr id="0" name=""/>
        <dsp:cNvSpPr/>
      </dsp:nvSpPr>
      <dsp:spPr>
        <a:xfrm rot="5400000">
          <a:off x="4935452" y="118224"/>
          <a:ext cx="745957" cy="6377000"/>
        </a:xfrm>
        <a:prstGeom prst="round2SameRect">
          <a:avLst/>
        </a:prstGeom>
        <a:solidFill>
          <a:schemeClr val="accent2">
            <a:tint val="40000"/>
            <a:alpha val="90000"/>
            <a:hueOff val="3350547"/>
            <a:satOff val="-2919"/>
            <a:lumOff val="-4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3350547"/>
              <a:satOff val="-2919"/>
              <a:lumOff val="-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统一的用户模型设计和权限管理体系，支持多交易账户。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 rot="-5400000">
        <a:off x="2119931" y="2970161"/>
        <a:ext cx="6340585" cy="673127"/>
      </dsp:txXfrm>
    </dsp:sp>
    <dsp:sp modelId="{FD1C28D6-7F20-4AE1-B795-C3CDE6FBAA10}">
      <dsp:nvSpPr>
        <dsp:cNvPr id="0" name=""/>
        <dsp:cNvSpPr/>
      </dsp:nvSpPr>
      <dsp:spPr>
        <a:xfrm>
          <a:off x="216036" y="2840501"/>
          <a:ext cx="1903895" cy="932447"/>
        </a:xfrm>
        <a:prstGeom prst="roundRect">
          <a:avLst/>
        </a:prstGeom>
        <a:gradFill rotWithShape="0">
          <a:gsLst>
            <a:gs pos="0">
              <a:schemeClr val="accent2">
                <a:hueOff val="3121013"/>
                <a:satOff val="-3893"/>
                <a:lumOff val="915"/>
                <a:alphaOff val="0"/>
                <a:shade val="51000"/>
                <a:satMod val="130000"/>
              </a:schemeClr>
            </a:gs>
            <a:gs pos="80000">
              <a:schemeClr val="accent2">
                <a:hueOff val="3121013"/>
                <a:satOff val="-3893"/>
                <a:lumOff val="915"/>
                <a:alphaOff val="0"/>
                <a:shade val="93000"/>
                <a:satMod val="130000"/>
              </a:schemeClr>
            </a:gs>
            <a:gs pos="100000">
              <a:schemeClr val="accent2">
                <a:hueOff val="3121013"/>
                <a:satOff val="-3893"/>
                <a:lumOff val="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其他模型调整</a:t>
          </a:r>
          <a:endParaRPr lang="zh-CN" altLang="en-US" sz="2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261554" y="2886019"/>
        <a:ext cx="1812859" cy="841411"/>
      </dsp:txXfrm>
    </dsp:sp>
    <dsp:sp modelId="{D8114D9B-7439-4BCF-81EB-3860F5435665}">
      <dsp:nvSpPr>
        <dsp:cNvPr id="0" name=""/>
        <dsp:cNvSpPr/>
      </dsp:nvSpPr>
      <dsp:spPr>
        <a:xfrm rot="5400000">
          <a:off x="4584773" y="1532508"/>
          <a:ext cx="1437363" cy="6370828"/>
        </a:xfrm>
        <a:prstGeom prst="round2SameRect">
          <a:avLst/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耦合度较高、用户群体相同的产品序列合并同时推出；关联度不大的产品序列分批实施改造；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对于新的探索性业务及原有交易不活跃的业务，暂时通过原有本币交易系统客户端提供相关服务。</a:t>
          </a:r>
        </a:p>
      </dsp:txBody>
      <dsp:txXfrm rot="-5400000">
        <a:off x="2118041" y="4069406"/>
        <a:ext cx="6300662" cy="1297031"/>
      </dsp:txXfrm>
    </dsp:sp>
    <dsp:sp modelId="{E4A6CF79-416C-48A5-96B4-AB0E04056EB4}">
      <dsp:nvSpPr>
        <dsp:cNvPr id="0" name=""/>
        <dsp:cNvSpPr/>
      </dsp:nvSpPr>
      <dsp:spPr>
        <a:xfrm>
          <a:off x="216036" y="3819570"/>
          <a:ext cx="1902004" cy="1796704"/>
        </a:xfrm>
        <a:prstGeom prst="roundRect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实施路径</a:t>
          </a:r>
          <a:endParaRPr lang="zh-CN" altLang="en-US" sz="2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303744" y="3907278"/>
        <a:ext cx="1726588" cy="16212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A0EBB0-8FF0-4097-B70E-F888ADAD8BEF}">
      <dsp:nvSpPr>
        <dsp:cNvPr id="0" name=""/>
        <dsp:cNvSpPr/>
      </dsp:nvSpPr>
      <dsp:spPr>
        <a:xfrm>
          <a:off x="1714" y="391264"/>
          <a:ext cx="3812995" cy="670110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待处理交易一处看全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336769" y="391264"/>
        <a:ext cx="3142885" cy="670110"/>
      </dsp:txXfrm>
    </dsp:sp>
    <dsp:sp modelId="{3CD25362-EDA5-47EB-8118-BBAA5D531F9C}">
      <dsp:nvSpPr>
        <dsp:cNvPr id="0" name=""/>
        <dsp:cNvSpPr/>
      </dsp:nvSpPr>
      <dsp:spPr>
        <a:xfrm>
          <a:off x="1714" y="1155189"/>
          <a:ext cx="3812995" cy="670110"/>
        </a:xfrm>
        <a:prstGeom prst="chevron">
          <a:avLst/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shade val="51000"/>
                <a:satMod val="130000"/>
              </a:schemeClr>
            </a:gs>
            <a:gs pos="80000">
              <a:schemeClr val="accent3">
                <a:hueOff val="3750088"/>
                <a:satOff val="-5627"/>
                <a:lumOff val="-915"/>
                <a:alphaOff val="0"/>
                <a:shade val="93000"/>
                <a:satMod val="13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重要交易信息不易看漏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336769" y="1155189"/>
        <a:ext cx="3142885" cy="670110"/>
      </dsp:txXfrm>
    </dsp:sp>
    <dsp:sp modelId="{D7FFE4C3-38E6-4A47-AFBD-478544E18AE7}">
      <dsp:nvSpPr>
        <dsp:cNvPr id="0" name=""/>
        <dsp:cNvSpPr/>
      </dsp:nvSpPr>
      <dsp:spPr>
        <a:xfrm>
          <a:off x="1714" y="1919115"/>
          <a:ext cx="3812995" cy="670110"/>
        </a:xfrm>
        <a:prstGeom prst="chevron">
          <a:avLst/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shade val="51000"/>
                <a:satMod val="130000"/>
              </a:schemeClr>
            </a:gs>
            <a:gs pos="80000">
              <a:schemeClr val="accent3">
                <a:hueOff val="7500176"/>
                <a:satOff val="-11253"/>
                <a:lumOff val="-1830"/>
                <a:alphaOff val="0"/>
                <a:shade val="93000"/>
                <a:satMod val="13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后续交易操作更加便捷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336769" y="1919115"/>
        <a:ext cx="3142885" cy="670110"/>
      </dsp:txXfrm>
    </dsp:sp>
    <dsp:sp modelId="{F3B0310F-3E98-4BEE-AFA3-C17FB055528B}">
      <dsp:nvSpPr>
        <dsp:cNvPr id="0" name=""/>
        <dsp:cNvSpPr/>
      </dsp:nvSpPr>
      <dsp:spPr>
        <a:xfrm>
          <a:off x="1714" y="2683041"/>
          <a:ext cx="3812995" cy="670110"/>
        </a:xfrm>
        <a:prstGeom prst="chevron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交易进度实时掌握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336769" y="2683041"/>
        <a:ext cx="3142885" cy="6701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43807-B6BE-4A27-A856-3A6F5B043B85}">
      <dsp:nvSpPr>
        <dsp:cNvPr id="0" name=""/>
        <dsp:cNvSpPr/>
      </dsp:nvSpPr>
      <dsp:spPr>
        <a:xfrm>
          <a:off x="1658858" y="0"/>
          <a:ext cx="4172841" cy="1287900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录入交易标的、价量等（交易员）</a:t>
          </a:r>
          <a:endParaRPr lang="zh-CN" altLang="en-US" sz="16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锁定交易，更新成交行情（系统）</a:t>
          </a:r>
          <a:endParaRPr lang="zh-CN" altLang="en-US" sz="16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触发交易确认流程，可集中批量操作</a:t>
          </a:r>
          <a:endParaRPr lang="zh-CN" altLang="en-US" sz="16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1658858" y="160988"/>
        <a:ext cx="3689879" cy="965925"/>
      </dsp:txXfrm>
    </dsp:sp>
    <dsp:sp modelId="{0D201408-50A0-454B-9043-2B4629C02511}">
      <dsp:nvSpPr>
        <dsp:cNvPr id="0" name=""/>
        <dsp:cNvSpPr/>
      </dsp:nvSpPr>
      <dsp:spPr>
        <a:xfrm>
          <a:off x="947" y="0"/>
          <a:ext cx="1657911" cy="12879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意向协商</a:t>
          </a:r>
          <a:endParaRPr lang="en-US" altLang="zh-CN" sz="2000" kern="12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</a:t>
          </a:r>
          <a:endParaRPr lang="zh-CN" altLang="en-US" sz="20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63817" y="62870"/>
        <a:ext cx="1532171" cy="11621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43807-B6BE-4A27-A856-3A6F5B043B85}">
      <dsp:nvSpPr>
        <dsp:cNvPr id="0" name=""/>
        <dsp:cNvSpPr/>
      </dsp:nvSpPr>
      <dsp:spPr>
        <a:xfrm>
          <a:off x="1658858" y="0"/>
          <a:ext cx="4172841" cy="1285884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录入</a:t>
          </a:r>
          <a:r>
            <a:rPr lang="en-US" altLang="zh-CN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/</a:t>
          </a: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补充完整交易要素（系统</a:t>
          </a:r>
          <a:r>
            <a:rPr lang="en-US" altLang="zh-CN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+</a:t>
          </a: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交易员</a:t>
          </a:r>
          <a:r>
            <a:rPr lang="en-US" altLang="zh-CN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/</a:t>
          </a: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助理</a:t>
          </a:r>
          <a:r>
            <a:rPr lang="en-US" altLang="zh-CN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/</a:t>
          </a: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货币经纪）</a:t>
          </a:r>
          <a:endParaRPr lang="zh-CN" altLang="en-US" sz="16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生成成交单（系统），不计入行情</a:t>
          </a:r>
          <a:endParaRPr lang="zh-CN" altLang="en-US" sz="16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1658858" y="160736"/>
        <a:ext cx="3690635" cy="964413"/>
      </dsp:txXfrm>
    </dsp:sp>
    <dsp:sp modelId="{0D201408-50A0-454B-9043-2B4629C02511}">
      <dsp:nvSpPr>
        <dsp:cNvPr id="0" name=""/>
        <dsp:cNvSpPr/>
      </dsp:nvSpPr>
      <dsp:spPr>
        <a:xfrm>
          <a:off x="947" y="0"/>
          <a:ext cx="1657911" cy="128588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交易确认</a:t>
          </a:r>
          <a:endParaRPr lang="en-US" altLang="zh-CN" sz="2000" kern="12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</a:t>
          </a:r>
          <a:endParaRPr lang="en-US" altLang="zh-CN" sz="2000" kern="12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63719" y="62772"/>
        <a:ext cx="1532367" cy="11603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7AA679-4D76-4304-9F88-E8A731064844}">
      <dsp:nvSpPr>
        <dsp:cNvPr id="0" name=""/>
        <dsp:cNvSpPr/>
      </dsp:nvSpPr>
      <dsp:spPr>
        <a:xfrm>
          <a:off x="1658858" y="0"/>
          <a:ext cx="4172841" cy="1285884"/>
        </a:xfrm>
        <a:prstGeom prst="rightArrow">
          <a:avLst>
            <a:gd name="adj1" fmla="val 75000"/>
            <a:gd name="adj2" fmla="val 5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普通会员间允许通过</a:t>
          </a:r>
          <a:r>
            <a:rPr lang="en-US" altLang="zh-CN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流程协商交易</a:t>
          </a:r>
          <a:endParaRPr lang="zh-CN" altLang="en-US" sz="16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6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完成交易，更新成交行情（系统）</a:t>
          </a:r>
          <a:endParaRPr lang="zh-CN" altLang="en-US" sz="16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1658858" y="160736"/>
        <a:ext cx="3690635" cy="964413"/>
      </dsp:txXfrm>
    </dsp:sp>
    <dsp:sp modelId="{D811D6DD-2E7B-4616-9A47-373CEC7DEB7B}">
      <dsp:nvSpPr>
        <dsp:cNvPr id="0" name=""/>
        <dsp:cNvSpPr/>
      </dsp:nvSpPr>
      <dsp:spPr>
        <a:xfrm>
          <a:off x="947" y="0"/>
          <a:ext cx="1657911" cy="1285884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altLang="zh-CN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RFQ</a:t>
          </a: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流程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63719" y="62772"/>
        <a:ext cx="1532367" cy="11603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793DD5-3519-453D-A3C7-D06A766E7801}">
      <dsp:nvSpPr>
        <dsp:cNvPr id="0" name=""/>
        <dsp:cNvSpPr/>
      </dsp:nvSpPr>
      <dsp:spPr>
        <a:xfrm>
          <a:off x="1856" y="375735"/>
          <a:ext cx="2261782" cy="904713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参与机构扩容</a:t>
          </a:r>
          <a:endParaRPr lang="zh-CN" altLang="en-US" sz="2000" b="0" kern="1200" dirty="0"/>
        </a:p>
      </dsp:txBody>
      <dsp:txXfrm>
        <a:off x="454213" y="375735"/>
        <a:ext cx="1357069" cy="904713"/>
      </dsp:txXfrm>
    </dsp:sp>
    <dsp:sp modelId="{43D5DC01-1433-4F0C-883E-04771EEDAC76}">
      <dsp:nvSpPr>
        <dsp:cNvPr id="0" name=""/>
        <dsp:cNvSpPr/>
      </dsp:nvSpPr>
      <dsp:spPr>
        <a:xfrm>
          <a:off x="2037460" y="375735"/>
          <a:ext cx="2261782" cy="904713"/>
        </a:xfrm>
        <a:prstGeom prst="chevron">
          <a:avLst/>
        </a:prstGeom>
        <a:gradFill rotWithShape="0">
          <a:gsLst>
            <a:gs pos="0">
              <a:schemeClr val="accent2">
                <a:hueOff val="2340759"/>
                <a:satOff val="-2919"/>
                <a:lumOff val="686"/>
                <a:alphaOff val="0"/>
                <a:shade val="51000"/>
                <a:satMod val="130000"/>
              </a:schemeClr>
            </a:gs>
            <a:gs pos="80000">
              <a:schemeClr val="accent2">
                <a:hueOff val="2340759"/>
                <a:satOff val="-2919"/>
                <a:lumOff val="686"/>
                <a:alphaOff val="0"/>
                <a:shade val="93000"/>
                <a:satMod val="130000"/>
              </a:schemeClr>
            </a:gs>
            <a:gs pos="100000">
              <a:schemeClr val="accent2">
                <a:hueOff val="2340759"/>
                <a:satOff val="-2919"/>
                <a:lumOff val="68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具名回复报价</a:t>
          </a:r>
          <a:endParaRPr lang="zh-CN" altLang="en-US" sz="2000" b="0" kern="1200" dirty="0"/>
        </a:p>
      </dsp:txBody>
      <dsp:txXfrm>
        <a:off x="2489817" y="375735"/>
        <a:ext cx="1357069" cy="904713"/>
      </dsp:txXfrm>
    </dsp:sp>
    <dsp:sp modelId="{070C836F-7F8E-4C37-911E-6B8235CEFB4E}">
      <dsp:nvSpPr>
        <dsp:cNvPr id="0" name=""/>
        <dsp:cNvSpPr/>
      </dsp:nvSpPr>
      <dsp:spPr>
        <a:xfrm>
          <a:off x="4073065" y="375735"/>
          <a:ext cx="2261782" cy="904713"/>
        </a:xfrm>
        <a:prstGeom prst="chevron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0" kern="120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实时价格对比</a:t>
          </a:r>
          <a:endParaRPr lang="zh-CN" altLang="en-US" sz="2000" b="0" kern="1200" dirty="0"/>
        </a:p>
      </dsp:txBody>
      <dsp:txXfrm>
        <a:off x="4525422" y="375735"/>
        <a:ext cx="1357069" cy="90471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43807-B6BE-4A27-A856-3A6F5B043B85}">
      <dsp:nvSpPr>
        <dsp:cNvPr id="0" name=""/>
        <dsp:cNvSpPr/>
      </dsp:nvSpPr>
      <dsp:spPr>
        <a:xfrm>
          <a:off x="1658858" y="0"/>
          <a:ext cx="4172841" cy="1368152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zh-CN" altLang="en-US" sz="1600" kern="1200" dirty="0" smtClean="0">
              <a:latin typeface="Microsoft YaHei" charset="0"/>
              <a:ea typeface="Microsoft YaHei" charset="0"/>
              <a:cs typeface="Microsoft YaHei" charset="0"/>
            </a:rPr>
            <a:t>记录要价方、报价方操作动作</a:t>
          </a:r>
          <a:endParaRPr lang="zh-CN" altLang="en-US" sz="1600" kern="1200" dirty="0">
            <a:latin typeface="Microsoft YaHei" charset="0"/>
            <a:ea typeface="Microsoft YaHei" charset="0"/>
            <a:cs typeface="Microsoft YaHei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0"/>
              <a:ea typeface="Microsoft YaHei" charset="0"/>
              <a:cs typeface="Microsoft YaHei" charset="0"/>
            </a:rPr>
            <a:t>提供查询功能</a:t>
          </a:r>
          <a:endParaRPr lang="zh-CN" altLang="en-US" sz="1600" kern="1200" dirty="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1658858" y="171019"/>
        <a:ext cx="3659784" cy="1026114"/>
      </dsp:txXfrm>
    </dsp:sp>
    <dsp:sp modelId="{0D201408-50A0-454B-9043-2B4629C02511}">
      <dsp:nvSpPr>
        <dsp:cNvPr id="0" name=""/>
        <dsp:cNvSpPr/>
      </dsp:nvSpPr>
      <dsp:spPr>
        <a:xfrm>
          <a:off x="947" y="0"/>
          <a:ext cx="1657911" cy="136815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altLang="zh-CN" sz="2000" kern="1200" dirty="0" err="1" smtClean="0">
              <a:latin typeface="Microsoft YaHei" charset="0"/>
              <a:ea typeface="Microsoft YaHei" charset="0"/>
              <a:cs typeface="Microsoft YaHei" charset="0"/>
            </a:rPr>
            <a:t>RFQ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交易</a:t>
          </a:r>
          <a:endParaRPr lang="en-US" altLang="zh-CN" sz="2000" kern="1200" dirty="0" smtClean="0">
            <a:latin typeface="Microsoft YaHei" charset="0"/>
            <a:ea typeface="Microsoft YaHei" charset="0"/>
            <a:cs typeface="Microsoft YaHei" charset="0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过程审计</a:t>
          </a:r>
          <a:endParaRPr lang="en-US" altLang="zh-CN" sz="2000" kern="1200" dirty="0" smtClean="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67735" y="66788"/>
        <a:ext cx="1524335" cy="123457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43807-B6BE-4A27-A856-3A6F5B043B85}">
      <dsp:nvSpPr>
        <dsp:cNvPr id="0" name=""/>
        <dsp:cNvSpPr/>
      </dsp:nvSpPr>
      <dsp:spPr>
        <a:xfrm>
          <a:off x="1658858" y="0"/>
          <a:ext cx="4172841" cy="1368152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0"/>
              <a:ea typeface="Microsoft YaHei" charset="0"/>
              <a:cs typeface="Microsoft YaHei" charset="0"/>
            </a:rPr>
            <a:t>记录</a:t>
          </a:r>
          <a:r>
            <a:rPr lang="en-US" altLang="zh-CN" sz="1600" kern="1200" dirty="0" err="1" smtClean="0">
              <a:latin typeface="Microsoft YaHei" charset="0"/>
              <a:ea typeface="Microsoft YaHei" charset="0"/>
              <a:cs typeface="Microsoft YaHei" charset="0"/>
            </a:rPr>
            <a:t>RFQ</a:t>
          </a:r>
          <a:r>
            <a:rPr lang="zh-CN" altLang="en-US" sz="1600" kern="1200" dirty="0" smtClean="0">
              <a:latin typeface="Microsoft YaHei" charset="0"/>
              <a:ea typeface="Microsoft YaHei" charset="0"/>
              <a:cs typeface="Microsoft YaHei" charset="0"/>
            </a:rPr>
            <a:t>交易达成瞬间最优执行情况</a:t>
          </a:r>
          <a:endParaRPr lang="zh-CN" altLang="en-US" sz="1600" kern="1200" dirty="0">
            <a:latin typeface="Microsoft YaHei" charset="0"/>
            <a:ea typeface="Microsoft YaHei" charset="0"/>
            <a:cs typeface="Microsoft YaHei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>
              <a:latin typeface="Microsoft YaHei" charset="0"/>
              <a:ea typeface="Microsoft YaHei" charset="0"/>
              <a:cs typeface="Microsoft YaHei" charset="0"/>
            </a:rPr>
            <a:t>成交单提供交易快照</a:t>
          </a:r>
          <a:endParaRPr lang="zh-CN" altLang="en-US" sz="1600" kern="1200" dirty="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1658858" y="171019"/>
        <a:ext cx="3659784" cy="1026114"/>
      </dsp:txXfrm>
    </dsp:sp>
    <dsp:sp modelId="{0D201408-50A0-454B-9043-2B4629C02511}">
      <dsp:nvSpPr>
        <dsp:cNvPr id="0" name=""/>
        <dsp:cNvSpPr/>
      </dsp:nvSpPr>
      <dsp:spPr>
        <a:xfrm>
          <a:off x="947" y="0"/>
          <a:ext cx="1657911" cy="136815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en-US" altLang="zh-CN" sz="2000" kern="1200" dirty="0" err="1" smtClean="0">
              <a:latin typeface="Microsoft YaHei" charset="0"/>
              <a:ea typeface="Microsoft YaHei" charset="0"/>
              <a:cs typeface="Microsoft YaHei" charset="0"/>
            </a:rPr>
            <a:t>RFQ</a:t>
          </a:r>
          <a:endParaRPr lang="en-US" altLang="zh-CN" sz="2000" kern="1200" dirty="0" smtClean="0">
            <a:latin typeface="Microsoft YaHei" charset="0"/>
            <a:ea typeface="Microsoft YaHei" charset="0"/>
            <a:cs typeface="Microsoft YaHei" charset="0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交易快照</a:t>
          </a:r>
          <a:endParaRPr lang="en-US" altLang="zh-CN" sz="2000" kern="1200" dirty="0" smtClean="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67735" y="66788"/>
        <a:ext cx="1524335" cy="123457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07CC1-4217-4155-AC19-3B211C8FC728}">
      <dsp:nvSpPr>
        <dsp:cNvPr id="0" name=""/>
        <dsp:cNvSpPr/>
      </dsp:nvSpPr>
      <dsp:spPr>
        <a:xfrm>
          <a:off x="0" y="0"/>
          <a:ext cx="6797555" cy="12771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ts val="600"/>
            </a:spcAft>
          </a:pPr>
          <a:r>
            <a:rPr lang="en-US" altLang="zh-CN" sz="2000" kern="1200" dirty="0" err="1" smtClean="0">
              <a:latin typeface="Microsoft YaHei" charset="0"/>
              <a:ea typeface="Microsoft YaHei" charset="0"/>
              <a:cs typeface="Microsoft YaHei" charset="0"/>
            </a:rPr>
            <a:t>itrader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即将完成</a:t>
          </a:r>
          <a:r>
            <a:rPr lang="en-US" altLang="zh-CN" sz="2000" kern="1200" dirty="0" err="1" smtClean="0">
              <a:latin typeface="Microsoft YaHei" charset="0"/>
              <a:ea typeface="Microsoft YaHei" charset="0"/>
              <a:cs typeface="Microsoft YaHei" charset="0"/>
            </a:rPr>
            <a:t>V1.1.6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版本（</a:t>
          </a:r>
          <a:r>
            <a:rPr lang="en-US" altLang="zh-CN" sz="2000" kern="1200" dirty="0" smtClean="0">
              <a:latin typeface="Microsoft YaHei" charset="0"/>
              <a:ea typeface="Microsoft YaHei" charset="0"/>
              <a:cs typeface="Microsoft YaHei" charset="0"/>
            </a:rPr>
            <a:t>16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年</a:t>
          </a:r>
          <a:r>
            <a:rPr lang="en-US" altLang="zh-CN" sz="2000" kern="1200" dirty="0" smtClean="0">
              <a:latin typeface="Microsoft YaHei" charset="0"/>
              <a:ea typeface="Microsoft YaHei" charset="0"/>
              <a:cs typeface="Microsoft YaHei" charset="0"/>
            </a:rPr>
            <a:t>3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月</a:t>
          </a:r>
          <a:r>
            <a:rPr lang="en-US" altLang="zh-CN" sz="2000" kern="1200" dirty="0" smtClean="0">
              <a:latin typeface="Microsoft YaHei" charset="0"/>
              <a:ea typeface="Microsoft YaHei" charset="0"/>
              <a:cs typeface="Microsoft YaHei" charset="0"/>
            </a:rPr>
            <a:t>25</a:t>
          </a:r>
          <a:r>
            <a:rPr lang="zh-CN" altLang="en-US" sz="2000" kern="1200" dirty="0" smtClean="0">
              <a:latin typeface="Microsoft YaHei" charset="0"/>
              <a:ea typeface="Microsoft YaHei" charset="0"/>
              <a:cs typeface="Microsoft YaHei" charset="0"/>
            </a:rPr>
            <a:t>日）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本外币完整市场信息、重要基准曲线</a:t>
          </a:r>
          <a:endParaRPr lang="zh-CN" altLang="en-US" sz="1800" kern="1200" dirty="0">
            <a:latin typeface="Microsoft YaHei" charset="0"/>
            <a:ea typeface="Microsoft YaHei" charset="0"/>
            <a:cs typeface="Microsoft YaHei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Microsoft YaHei" charset="0"/>
              <a:ea typeface="Microsoft YaHei" charset="0"/>
              <a:cs typeface="Microsoft YaHei" charset="0"/>
            </a:rPr>
            <a:t>支持现券、质押交易协商功能 </a:t>
          </a:r>
          <a:endParaRPr lang="zh-CN" altLang="en-US" sz="1800" kern="1200" dirty="0">
            <a:latin typeface="Microsoft YaHei" charset="0"/>
            <a:ea typeface="Microsoft YaHei" charset="0"/>
            <a:cs typeface="Microsoft YaHei" charset="0"/>
          </a:endParaRPr>
        </a:p>
      </dsp:txBody>
      <dsp:txXfrm>
        <a:off x="37407" y="37407"/>
        <a:ext cx="5311481" cy="1202344"/>
      </dsp:txXfrm>
    </dsp:sp>
    <dsp:sp modelId="{B67BF491-1956-47DF-80B9-8D6A4810605A}">
      <dsp:nvSpPr>
        <dsp:cNvPr id="0" name=""/>
        <dsp:cNvSpPr/>
      </dsp:nvSpPr>
      <dsp:spPr>
        <a:xfrm>
          <a:off x="569295" y="1509368"/>
          <a:ext cx="6797555" cy="12771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1560506"/>
                <a:satOff val="-1946"/>
                <a:lumOff val="458"/>
                <a:alphaOff val="0"/>
                <a:shade val="51000"/>
                <a:satMod val="130000"/>
              </a:schemeClr>
            </a:gs>
            <a:gs pos="80000">
              <a:schemeClr val="accent2">
                <a:hueOff val="1560506"/>
                <a:satOff val="-1946"/>
                <a:lumOff val="458"/>
                <a:alphaOff val="0"/>
                <a:shade val="93000"/>
                <a:satMod val="130000"/>
              </a:schemeClr>
            </a:gs>
            <a:gs pos="100000">
              <a:schemeClr val="accent2">
                <a:hueOff val="1560506"/>
                <a:satOff val="-1946"/>
                <a:lumOff val="45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ts val="600"/>
            </a:spcAft>
          </a:pP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辅助交易系统立项已通过（</a:t>
          </a:r>
          <a:r>
            <a:rPr lang="en-US" altLang="zh-CN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16</a:t>
          </a: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年</a:t>
          </a:r>
          <a:r>
            <a:rPr lang="en-US" altLang="zh-CN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2</a:t>
          </a: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月）</a:t>
          </a:r>
          <a:endParaRPr lang="en-US" altLang="zh-CN" sz="2000" kern="12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辅助交易系统系统规划说明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辅助交易系统需求列表、统一终端需求列表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606702" y="1546775"/>
        <a:ext cx="5323293" cy="1202344"/>
      </dsp:txXfrm>
    </dsp:sp>
    <dsp:sp modelId="{F863DCA2-B0D5-4476-9C25-FB94028DB243}">
      <dsp:nvSpPr>
        <dsp:cNvPr id="0" name=""/>
        <dsp:cNvSpPr/>
      </dsp:nvSpPr>
      <dsp:spPr>
        <a:xfrm>
          <a:off x="1130093" y="3018737"/>
          <a:ext cx="6797555" cy="12771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3121013"/>
                <a:satOff val="-3893"/>
                <a:lumOff val="915"/>
                <a:alphaOff val="0"/>
                <a:shade val="51000"/>
                <a:satMod val="130000"/>
              </a:schemeClr>
            </a:gs>
            <a:gs pos="80000">
              <a:schemeClr val="accent2">
                <a:hueOff val="3121013"/>
                <a:satOff val="-3893"/>
                <a:lumOff val="915"/>
                <a:alphaOff val="0"/>
                <a:shade val="93000"/>
                <a:satMod val="130000"/>
              </a:schemeClr>
            </a:gs>
            <a:gs pos="100000">
              <a:schemeClr val="accent2">
                <a:hueOff val="3121013"/>
                <a:satOff val="-3893"/>
                <a:lumOff val="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ts val="600"/>
            </a:spcAft>
          </a:pP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本币系统改造立项准备材料完成（</a:t>
          </a:r>
          <a:r>
            <a:rPr lang="en-US" altLang="zh-CN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16</a:t>
          </a: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年</a:t>
          </a:r>
          <a:r>
            <a:rPr lang="en-US" altLang="zh-CN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2</a:t>
          </a: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月）</a:t>
          </a:r>
          <a:endParaRPr lang="en-US" altLang="zh-CN" sz="2000" kern="1200" dirty="0" smtClean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本币市场系统改造方案及实施规划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本币交易系统改造功能范围清单</a:t>
          </a:r>
          <a:endParaRPr lang="zh-CN" altLang="en-US" sz="1800" kern="1200" dirty="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1167500" y="3056144"/>
        <a:ext cx="5331790" cy="1202344"/>
      </dsp:txXfrm>
    </dsp:sp>
    <dsp:sp modelId="{5F36A599-71E2-4807-8767-C3D2E9322038}">
      <dsp:nvSpPr>
        <dsp:cNvPr id="0" name=""/>
        <dsp:cNvSpPr/>
      </dsp:nvSpPr>
      <dsp:spPr>
        <a:xfrm>
          <a:off x="1699388" y="4528105"/>
          <a:ext cx="6797555" cy="127715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本币交易系统技术改造一期已上线（</a:t>
          </a:r>
          <a:r>
            <a:rPr lang="en-US" altLang="zh-CN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16</a:t>
          </a: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年</a:t>
          </a:r>
          <a:r>
            <a:rPr lang="en-US" altLang="zh-CN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1</a:t>
          </a:r>
          <a:r>
            <a:rPr lang="zh-CN" altLang="en-US" sz="20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月）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完成基于</a:t>
          </a:r>
          <a:r>
            <a:rPr lang="en-US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ABS</a:t>
          </a:r>
          <a:r>
            <a:rPr lang="zh-CN" altLang="en-US" sz="1800" kern="1200" dirty="0" smtClean="0">
              <a:latin typeface="Times New Roman" pitchFamily="18" charset="0"/>
              <a:ea typeface="微软雅黑" pitchFamily="34" charset="-122"/>
              <a:cs typeface="Times New Roman" pitchFamily="18" charset="0"/>
            </a:rPr>
            <a:t>市场业务逻辑层后移技术改造验证</a:t>
          </a:r>
        </a:p>
      </dsp:txBody>
      <dsp:txXfrm>
        <a:off x="1736795" y="4565512"/>
        <a:ext cx="5323293" cy="1202344"/>
      </dsp:txXfrm>
    </dsp:sp>
    <dsp:sp modelId="{55EE3EC6-4B11-4C10-AAB3-878189F5B214}">
      <dsp:nvSpPr>
        <dsp:cNvPr id="0" name=""/>
        <dsp:cNvSpPr/>
      </dsp:nvSpPr>
      <dsp:spPr>
        <a:xfrm>
          <a:off x="5967402" y="978186"/>
          <a:ext cx="830152" cy="83015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kern="12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6154186" y="978186"/>
        <a:ext cx="456584" cy="624689"/>
      </dsp:txXfrm>
    </dsp:sp>
    <dsp:sp modelId="{A457EDE8-E4A8-4E4A-9A2C-406DFCAE408A}">
      <dsp:nvSpPr>
        <dsp:cNvPr id="0" name=""/>
        <dsp:cNvSpPr/>
      </dsp:nvSpPr>
      <dsp:spPr>
        <a:xfrm>
          <a:off x="6536697" y="2487555"/>
          <a:ext cx="830152" cy="83015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2512910"/>
            <a:satOff val="-2189"/>
            <a:lumOff val="-3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2512910"/>
              <a:satOff val="-2189"/>
              <a:lumOff val="-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kern="12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6723481" y="2487555"/>
        <a:ext cx="456584" cy="624689"/>
      </dsp:txXfrm>
    </dsp:sp>
    <dsp:sp modelId="{2444AF16-ACD3-4F73-B4C5-456C795CEC88}">
      <dsp:nvSpPr>
        <dsp:cNvPr id="0" name=""/>
        <dsp:cNvSpPr/>
      </dsp:nvSpPr>
      <dsp:spPr>
        <a:xfrm>
          <a:off x="7097496" y="3996924"/>
          <a:ext cx="830152" cy="83015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3600" kern="1200">
            <a:latin typeface="Times New Roman" pitchFamily="18" charset="0"/>
            <a:ea typeface="微软雅黑" pitchFamily="34" charset="-122"/>
            <a:cs typeface="Times New Roman" pitchFamily="18" charset="0"/>
          </a:endParaRPr>
        </a:p>
      </dsp:txBody>
      <dsp:txXfrm>
        <a:off x="7284280" y="3996924"/>
        <a:ext cx="456584" cy="6246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D571E5-2152-439B-B64C-024A4B4BAE57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C7D1AF-6260-432C-A4B2-50A9E0D0699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548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6185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针对单只债券、货币产品或衍生产品，提供多角度深度数据支持，包括产品的基础信息，对应产品市场目前的深度，成交情况以及相关联的基准指标。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009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0092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涵盖本方所有未完成交易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条目化直观反映交易简报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不同交易模式关联对应操作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实时推送最新状态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0092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线下交易（扣除</a:t>
            </a:r>
            <a:r>
              <a:rPr kumimoji="1" lang="en-US" altLang="zh-CN" dirty="0" err="1" smtClean="0"/>
              <a:t>RFQ</a:t>
            </a:r>
            <a:r>
              <a:rPr kumimoji="1" lang="zh-CN" altLang="en-US" dirty="0" smtClean="0"/>
              <a:t>、做市点击成交和撮合成交）可以有两种方式：一是交易双方经由互联网终端或专线网终端实时达成的协商交易；二是经由经纪公司撮合达成的协商交易。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针对前者，为保证行情的有效性、同时鼓励更多的机构通过这种方式达成线下协商交易，我们建议将协商交易过程分为意向达成和交易确认两部分。交易员可选择先行达成交易意向，并集中进行交易确认（完整交易信息的补录）。谈交易和交易录入的过程可以分解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针对后者，由于交易价格已不具备实效性，故建议不计入成交行情，并通过提供新的交易录入环节允许机构录入相关信息，或者经由货币经纪完成交易录入。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普通会员也可以通过</a:t>
            </a:r>
            <a:r>
              <a:rPr kumimoji="1" lang="en-US" altLang="zh-CN" dirty="0" smtClean="0"/>
              <a:t>RFQ</a:t>
            </a:r>
            <a:r>
              <a:rPr kumimoji="1" lang="zh-CN" altLang="en-US" dirty="0" smtClean="0"/>
              <a:t>流程达成交易。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0092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优化现有请求报价模型，一是允许更多的参与者进行报价回复；二是所有价格回复采用具名方式显示，并给出所有报价方回复情况的实时展示对比；三是提供当前市场最优价的实时比对参考。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009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0092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按照现券、质押式回购等不同市场，提供市场综合面板盯市。同时，根据事先设定的产品筛选面板，可支持行情看板、待处理交易看板、成交看板的联动。方便用户快速检索、过滤。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0092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0787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用户看到的是统一终端，但从中心服务端支持而言，则是由多个后台系统共同完成这一支撑工作的。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例如，辅助交易系统将负责限额共享和动态分配，而本币交易系统需改造用户模型以支持多交易账户。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6185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139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中心的会员覆盖交易会员、做市商、丙类户、个人投资者、境外机构和监管机构，他们日常工作涉及的功能模块大致概括下来有订单报价管理等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个。而面对这些用户，我们整理归纳了他们的七大核心诉求。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有没有一个系统，能够一次性满足用户这些需求呢？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4177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1390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6185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从整体上来说，未来的本币市场系统蓝图规划将是：提供相互连通的互联网终端和专线网终端，并辅之以高效的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API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接口，面向用户提供一站式服务。此外，针对本币不能满足的机构个性化需求，我们还能通过与本币连通的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COMSTAR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延伸服务，提供补充支持。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6185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互联网终端：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作为本币终端的标准版配置，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满足互联网市场信息、协商交易需求，与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专线网终端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互为补充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侧重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提供高质量的市场信息、提供线下交易的服务平台（不改变用户习惯）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，不支持限额参数等设置类服务、不支持做市支持和交易执行等功能。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面向交易主管、离开办公室或者异地出差、需要在外网环境看行情的交易员，提供移动办公支持。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专线网终端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作为本币终端的专业版配置，是互联网终端的升级版本。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覆盖全交易生命周期的各项服务，包括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高质量的市场信息、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交易执行和交易后数据查询等功能，但作为交易系统终端，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我们推荐机构使用标准化的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API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接口进行做市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，本币终端仅提供有限做市支持服务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由于其所处的网络环境，不支持移动办公。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接口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针对有一定自主开发能力的机构，我们推荐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通过完备的接口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将中心系统与</a:t>
            </a:r>
            <a:r>
              <a:rPr lang="zh-CN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机构内部系统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连通。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中心对外接口将提供优质高效的做市支持，同时也支持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系列授信接口和私有行情接口，提供交易数据的直通式处理。</a:t>
            </a: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910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专线网终端新的设计，设计风格与互联网终端保持一致，市场综合面板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703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专线网终端新的设计，设计风格与互联网终端保持一致，单个产品综合面板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895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58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专线网终端的新设计将全面提升用户在交易前（看行情发现价格）、中（执行交易）、后（交易数据查询、打印成交单等）三个阶段的用户体验。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0324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在同一页面聚合来自经纪公司、</a:t>
            </a:r>
            <a:r>
              <a:rPr kumimoji="1" lang="en-US" altLang="zh-CN" dirty="0" err="1" smtClean="0"/>
              <a:t>itrader</a:t>
            </a:r>
            <a:r>
              <a:rPr kumimoji="1" lang="zh-CN" altLang="en-US" dirty="0" smtClean="0"/>
              <a:t>全市场意向、</a:t>
            </a:r>
            <a:r>
              <a:rPr kumimoji="1" lang="en-US" altLang="zh-CN" dirty="0" smtClean="0"/>
              <a:t>X</a:t>
            </a:r>
            <a:r>
              <a:rPr kumimoji="1" lang="zh-CN" altLang="en-US" dirty="0" smtClean="0"/>
              <a:t>系列、本币做市等多渠道报价，将最有用的信息直观地展现给用户，避免海量报价数据的堆积给用户带来繁重的鉴别负担。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7D1AF-6260-432C-A4B2-50A9E0D0699F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009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356828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33812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63910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6160481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251630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555120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77595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085265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00233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551205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A6D9BC-70AC-40B6-9B4F-909757124912}" type="datetimeFigureOut">
              <a:rPr lang="zh-CN" altLang="en-US" smtClean="0"/>
              <a:pPr/>
              <a:t>2017/5/17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24BDD0-FDC8-46D9-A626-C7F77B6F29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8398620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513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randomBar dir="vert"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diagramData" Target="../diagrams/data5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17" Type="http://schemas.microsoft.com/office/2007/relationships/diagramDrawing" Target="../diagrams/drawing5.xml"/><Relationship Id="rId2" Type="http://schemas.openxmlformats.org/officeDocument/2006/relationships/notesSlide" Target="../notesSlides/notesSlide13.xml"/><Relationship Id="rId16" Type="http://schemas.openxmlformats.org/officeDocument/2006/relationships/diagramColors" Target="../diagrams/colors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8.xm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openxmlformats.org/officeDocument/2006/relationships/diagramColors" Target="../diagrams/colors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7.xml"/><Relationship Id="rId11" Type="http://schemas.openxmlformats.org/officeDocument/2006/relationships/diagramQuickStyle" Target="../diagrams/quickStyle8.xml"/><Relationship Id="rId5" Type="http://schemas.openxmlformats.org/officeDocument/2006/relationships/diagramQuickStyle" Target="../diagrams/quickStyle7.xml"/><Relationship Id="rId10" Type="http://schemas.openxmlformats.org/officeDocument/2006/relationships/diagramLayout" Target="../diagrams/layout8.xml"/><Relationship Id="rId4" Type="http://schemas.openxmlformats.org/officeDocument/2006/relationships/diagramLayout" Target="../diagrams/layout7.xml"/><Relationship Id="rId9" Type="http://schemas.openxmlformats.org/officeDocument/2006/relationships/diagramData" Target="../diagrams/data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2048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47" r="3759" b="13899"/>
          <a:stretch/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11560" y="2564904"/>
            <a:ext cx="8064896" cy="37444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kumimoji="1" lang="en-US" altLang="zh-CN" sz="1050" b="1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5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/>
                <a:cs typeface="微软雅黑"/>
              </a:rPr>
              <a:t>			</a:t>
            </a:r>
            <a:r>
              <a:rPr kumimoji="1" lang="zh-CN" altLang="en-US" sz="6000" b="1" dirty="0" smtClean="0">
                <a:solidFill>
                  <a:schemeClr val="accent1"/>
                </a:solidFill>
                <a:latin typeface="Arial"/>
                <a:ea typeface="微软雅黑"/>
                <a:cs typeface="Arial"/>
              </a:rPr>
              <a:t>本币市场</a:t>
            </a:r>
            <a:r>
              <a:rPr kumimoji="1" lang="en-US" altLang="zh-CN" sz="6000" b="1" dirty="0" smtClean="0">
                <a:solidFill>
                  <a:schemeClr val="accent1"/>
                </a:solidFill>
                <a:latin typeface="Arial"/>
                <a:ea typeface="微软雅黑"/>
                <a:cs typeface="Arial"/>
              </a:rPr>
              <a:t> </a:t>
            </a:r>
          </a:p>
          <a:p>
            <a:r>
              <a:rPr kumimoji="1"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			</a:t>
            </a:r>
            <a:r>
              <a:rPr kumimoji="1" lang="zh-CN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rPr>
              <a:t>系统改造设计及实施路径</a:t>
            </a:r>
            <a:endParaRPr kumimoji="1"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8" name="图片 7" descr="CFETS logo 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860" y="5302351"/>
            <a:ext cx="2520280" cy="853428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 10" descr="256px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2797640"/>
            <a:ext cx="1656184" cy="16561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85990364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形状 5"/>
          <p:cNvSpPr/>
          <p:nvPr/>
        </p:nvSpPr>
        <p:spPr>
          <a:xfrm>
            <a:off x="0" y="83525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价格发现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74658" y="579258"/>
            <a:ext cx="722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行情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含金量高</a:t>
            </a:r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，市场最优价</a:t>
            </a:r>
            <a:r>
              <a:rPr kumimoji="1" lang="en-US" altLang="zh-CN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Get</a:t>
            </a:r>
            <a:endParaRPr kumimoji="1" lang="zh-CN" altLang="en-US" sz="3600" b="1" dirty="0" smtClean="0">
              <a:solidFill>
                <a:schemeClr val="accent6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20" name="直线连接符 19"/>
          <p:cNvCxnSpPr/>
          <p:nvPr/>
        </p:nvCxnSpPr>
        <p:spPr>
          <a:xfrm flipH="1">
            <a:off x="1816488" y="1264814"/>
            <a:ext cx="732751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23728" y="1340768"/>
            <a:ext cx="5976663" cy="3841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41" name="图示 40"/>
          <p:cNvGraphicFramePr/>
          <p:nvPr>
            <p:extLst>
              <p:ext uri="{D42A27DB-BD31-4B8C-83A1-F6EECF244321}">
                <p14:modId xmlns:p14="http://schemas.microsoft.com/office/powerpoint/2010/main" val="1872666833"/>
              </p:ext>
            </p:extLst>
          </p:nvPr>
        </p:nvGraphicFramePr>
        <p:xfrm>
          <a:off x="1979712" y="4797152"/>
          <a:ext cx="6984776" cy="2520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1876611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形状 5"/>
          <p:cNvSpPr/>
          <p:nvPr/>
        </p:nvSpPr>
        <p:spPr>
          <a:xfrm>
            <a:off x="0" y="83525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价格发现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74658" y="579258"/>
            <a:ext cx="722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单只产品信息“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一屏看全</a:t>
            </a:r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”</a:t>
            </a:r>
          </a:p>
        </p:txBody>
      </p:sp>
      <p:cxnSp>
        <p:nvCxnSpPr>
          <p:cNvPr id="20" name="直线连接符 19"/>
          <p:cNvCxnSpPr/>
          <p:nvPr/>
        </p:nvCxnSpPr>
        <p:spPr>
          <a:xfrm flipH="1">
            <a:off x="1816488" y="1264814"/>
            <a:ext cx="732751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43608" y="1859831"/>
            <a:ext cx="7797552" cy="4521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7"/>
          <p:cNvSpPr/>
          <p:nvPr/>
        </p:nvSpPr>
        <p:spPr>
          <a:xfrm>
            <a:off x="1115616" y="2075855"/>
            <a:ext cx="1440160" cy="4032448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/>
          </a:p>
        </p:txBody>
      </p:sp>
      <p:sp>
        <p:nvSpPr>
          <p:cNvPr id="9" name="矩形 8"/>
          <p:cNvSpPr/>
          <p:nvPr/>
        </p:nvSpPr>
        <p:spPr>
          <a:xfrm>
            <a:off x="107504" y="3732233"/>
            <a:ext cx="1008112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债券</a:t>
            </a:r>
          </a:p>
          <a:p>
            <a:pPr marL="342900" indent="-342900" algn="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信息</a:t>
            </a:r>
            <a:endParaRPr lang="en-US" altLang="zh-CN" sz="2000" b="1" dirty="0" smtClean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660232" y="1859830"/>
            <a:ext cx="2088232" cy="3960441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/>
          </a:p>
        </p:txBody>
      </p:sp>
      <p:sp>
        <p:nvSpPr>
          <p:cNvPr id="11" name="矩形 10"/>
          <p:cNvSpPr/>
          <p:nvPr/>
        </p:nvSpPr>
        <p:spPr>
          <a:xfrm>
            <a:off x="6559268" y="1457056"/>
            <a:ext cx="22322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逐笔成交</a:t>
            </a:r>
            <a:r>
              <a:rPr lang="zh-CN" altLang="en-US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行情</a:t>
            </a:r>
            <a:endParaRPr lang="en-US" altLang="zh-CN" sz="2000" b="1" dirty="0" smtClean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627784" y="1859830"/>
            <a:ext cx="3960440" cy="3009329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/>
          </a:p>
        </p:txBody>
      </p:sp>
      <p:sp>
        <p:nvSpPr>
          <p:cNvPr id="13" name="矩形 12"/>
          <p:cNvSpPr/>
          <p:nvPr/>
        </p:nvSpPr>
        <p:spPr>
          <a:xfrm>
            <a:off x="3491880" y="1468433"/>
            <a:ext cx="22322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市场深度</a:t>
            </a:r>
            <a:endParaRPr lang="en-US" altLang="zh-CN" sz="2000" b="1" dirty="0" smtClean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矩形 13"/>
          <p:cNvSpPr/>
          <p:nvPr/>
        </p:nvSpPr>
        <p:spPr>
          <a:xfrm flipV="1">
            <a:off x="2627784" y="5085183"/>
            <a:ext cx="3960440" cy="1239143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/>
          </a:p>
        </p:txBody>
      </p:sp>
      <p:sp>
        <p:nvSpPr>
          <p:cNvPr id="15" name="矩形 14"/>
          <p:cNvSpPr/>
          <p:nvPr/>
        </p:nvSpPr>
        <p:spPr>
          <a:xfrm>
            <a:off x="3472377" y="6452784"/>
            <a:ext cx="22322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成交走势</a:t>
            </a:r>
            <a:endParaRPr lang="en-US" altLang="zh-CN" sz="2000" b="1" dirty="0" smtClean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401876611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57224" y="3214686"/>
            <a:ext cx="7732668" cy="157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任意形状 5"/>
          <p:cNvSpPr/>
          <p:nvPr/>
        </p:nvSpPr>
        <p:spPr>
          <a:xfrm>
            <a:off x="0" y="83525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交易执行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74658" y="579258"/>
            <a:ext cx="722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报价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可见即可点</a:t>
            </a:r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，快速触发交易操作</a:t>
            </a:r>
            <a:endParaRPr kumimoji="1" lang="zh-CN" altLang="en-US" sz="3200" dirty="0"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20" name="直线连接符 19"/>
          <p:cNvCxnSpPr/>
          <p:nvPr/>
        </p:nvCxnSpPr>
        <p:spPr>
          <a:xfrm flipH="1">
            <a:off x="1816488" y="1264814"/>
            <a:ext cx="732751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圆角矩形标注 17"/>
          <p:cNvSpPr/>
          <p:nvPr/>
        </p:nvSpPr>
        <p:spPr>
          <a:xfrm>
            <a:off x="2143108" y="1714488"/>
            <a:ext cx="2232248" cy="720080"/>
          </a:xfrm>
          <a:prstGeom prst="wedgeRoundRectCallout">
            <a:avLst>
              <a:gd name="adj1" fmla="val 49778"/>
              <a:gd name="adj2" fmla="val 204501"/>
              <a:gd name="adj3" fmla="val 16667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点击直接下单撮合</a:t>
            </a:r>
            <a:endParaRPr kumimoji="1" lang="en-US" altLang="zh-CN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（</a:t>
            </a:r>
            <a:r>
              <a:rPr kumimoji="1"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X</a:t>
            </a:r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系列）</a:t>
            </a:r>
            <a:endParaRPr kumimoji="1" lang="zh-CN" altLang="en-US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圆角矩形标注 18"/>
          <p:cNvSpPr/>
          <p:nvPr/>
        </p:nvSpPr>
        <p:spPr>
          <a:xfrm>
            <a:off x="6215074" y="1643050"/>
            <a:ext cx="1944216" cy="720080"/>
          </a:xfrm>
          <a:prstGeom prst="wedgeRoundRectCallout">
            <a:avLst>
              <a:gd name="adj1" fmla="val -87598"/>
              <a:gd name="adj2" fmla="val 240105"/>
              <a:gd name="adj3" fmla="val 16667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点击唤出意向单</a:t>
            </a:r>
            <a:endParaRPr kumimoji="1" lang="en-US" altLang="zh-CN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（</a:t>
            </a:r>
            <a:r>
              <a:rPr kumimoji="1" lang="en-US" altLang="zh-CN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itrader</a:t>
            </a:r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kumimoji="1" lang="zh-CN" altLang="en-US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圆角矩形标注 20"/>
          <p:cNvSpPr/>
          <p:nvPr/>
        </p:nvSpPr>
        <p:spPr>
          <a:xfrm>
            <a:off x="6084168" y="5589240"/>
            <a:ext cx="2232248" cy="720080"/>
          </a:xfrm>
          <a:prstGeom prst="wedgeRoundRectCallout">
            <a:avLst>
              <a:gd name="adj1" fmla="val -83571"/>
              <a:gd name="adj2" fmla="val -207691"/>
              <a:gd name="adj3" fmla="val 16667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点击唤出聊天窗口</a:t>
            </a:r>
            <a:endParaRPr kumimoji="1" lang="en-US" altLang="zh-CN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（</a:t>
            </a:r>
            <a:r>
              <a:rPr kumimoji="1"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CM</a:t>
            </a:r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kumimoji="1" lang="zh-CN" altLang="en-US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圆角矩形标注 21"/>
          <p:cNvSpPr/>
          <p:nvPr/>
        </p:nvSpPr>
        <p:spPr>
          <a:xfrm>
            <a:off x="1357290" y="5357826"/>
            <a:ext cx="2952328" cy="720080"/>
          </a:xfrm>
          <a:prstGeom prst="wedgeRoundRectCallout">
            <a:avLst>
              <a:gd name="adj1" fmla="val 51299"/>
              <a:gd name="adj2" fmla="val -195786"/>
              <a:gd name="adj3" fmla="val 16667"/>
            </a:avLst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点击直接成交 </a:t>
            </a:r>
            <a:r>
              <a:rPr kumimoji="1"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or </a:t>
            </a:r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触发</a:t>
            </a:r>
            <a:r>
              <a:rPr kumimoji="1" lang="en-US" altLang="zh-CN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RFQ</a:t>
            </a:r>
            <a:endParaRPr kumimoji="1" lang="en-US" altLang="zh-CN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（本币报价驱动模块）</a:t>
            </a:r>
            <a:endParaRPr kumimoji="1" lang="zh-CN" altLang="en-US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876611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形状 5"/>
          <p:cNvSpPr/>
          <p:nvPr/>
        </p:nvSpPr>
        <p:spPr>
          <a:xfrm>
            <a:off x="0" y="83525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交易执行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74658" y="579258"/>
            <a:ext cx="722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待处理交易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一目了然</a:t>
            </a:r>
            <a:endParaRPr kumimoji="1" lang="zh-CN" altLang="en-US" sz="3200" dirty="0"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20" name="直线连接符 19"/>
          <p:cNvCxnSpPr/>
          <p:nvPr/>
        </p:nvCxnSpPr>
        <p:spPr>
          <a:xfrm flipH="1">
            <a:off x="1816488" y="1264814"/>
            <a:ext cx="732751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08104" y="1340768"/>
            <a:ext cx="2672403" cy="5301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1" name="图示 10"/>
          <p:cNvGraphicFramePr/>
          <p:nvPr>
            <p:extLst>
              <p:ext uri="{D42A27DB-BD31-4B8C-83A1-F6EECF244321}">
                <p14:modId xmlns:p14="http://schemas.microsoft.com/office/powerpoint/2010/main" val="221713886"/>
              </p:ext>
            </p:extLst>
          </p:nvPr>
        </p:nvGraphicFramePr>
        <p:xfrm>
          <a:off x="1187624" y="2204864"/>
          <a:ext cx="3816424" cy="3744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1876611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形状 5"/>
          <p:cNvSpPr/>
          <p:nvPr/>
        </p:nvSpPr>
        <p:spPr>
          <a:xfrm>
            <a:off x="0" y="83525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交易执行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74658" y="579258"/>
            <a:ext cx="722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谈交易和录交易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不再是一件事</a:t>
            </a:r>
          </a:p>
        </p:txBody>
      </p:sp>
      <p:cxnSp>
        <p:nvCxnSpPr>
          <p:cNvPr id="20" name="直线连接符 19"/>
          <p:cNvCxnSpPr/>
          <p:nvPr/>
        </p:nvCxnSpPr>
        <p:spPr>
          <a:xfrm flipH="1">
            <a:off x="1816488" y="1264814"/>
            <a:ext cx="732751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602252" y="4568832"/>
            <a:ext cx="7858180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68052" y="2711200"/>
            <a:ext cx="1584176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谈交易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68052" y="5504814"/>
            <a:ext cx="1584176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录交易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graphicFrame>
        <p:nvGraphicFramePr>
          <p:cNvPr id="13" name="图示 12"/>
          <p:cNvGraphicFramePr/>
          <p:nvPr>
            <p:extLst>
              <p:ext uri="{D42A27DB-BD31-4B8C-83A1-F6EECF244321}">
                <p14:modId xmlns:p14="http://schemas.microsoft.com/office/powerpoint/2010/main" val="1724916170"/>
              </p:ext>
            </p:extLst>
          </p:nvPr>
        </p:nvGraphicFramePr>
        <p:xfrm>
          <a:off x="2440260" y="1355282"/>
          <a:ext cx="5832648" cy="1287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十二角星 13"/>
          <p:cNvSpPr/>
          <p:nvPr/>
        </p:nvSpPr>
        <p:spPr>
          <a:xfrm>
            <a:off x="1000100" y="4784734"/>
            <a:ext cx="714380" cy="714380"/>
          </a:xfrm>
          <a:prstGeom prst="star12">
            <a:avLst/>
          </a:prstGeom>
          <a:solidFill>
            <a:srgbClr val="C0000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微软雅黑" pitchFamily="34" charset="-122"/>
                <a:ea typeface="微软雅黑" pitchFamily="34" charset="-122"/>
              </a:rPr>
              <a:t>新</a:t>
            </a:r>
            <a:endParaRPr kumimoji="1"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15" name="图示 14"/>
          <p:cNvGraphicFramePr/>
          <p:nvPr>
            <p:extLst>
              <p:ext uri="{D42A27DB-BD31-4B8C-83A1-F6EECF244321}">
                <p14:modId xmlns:p14="http://schemas.microsoft.com/office/powerpoint/2010/main" val="2067062760"/>
              </p:ext>
            </p:extLst>
          </p:nvPr>
        </p:nvGraphicFramePr>
        <p:xfrm>
          <a:off x="2428860" y="5072074"/>
          <a:ext cx="5832648" cy="1285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1" name="图示 20"/>
          <p:cNvGraphicFramePr/>
          <p:nvPr>
            <p:extLst>
              <p:ext uri="{D42A27DB-BD31-4B8C-83A1-F6EECF244321}">
                <p14:modId xmlns:p14="http://schemas.microsoft.com/office/powerpoint/2010/main" val="1724916170"/>
              </p:ext>
            </p:extLst>
          </p:nvPr>
        </p:nvGraphicFramePr>
        <p:xfrm>
          <a:off x="2428860" y="3143248"/>
          <a:ext cx="5832648" cy="1285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22" name="矩形 21"/>
          <p:cNvSpPr/>
          <p:nvPr/>
        </p:nvSpPr>
        <p:spPr>
          <a:xfrm>
            <a:off x="2857488" y="2571744"/>
            <a:ext cx="80021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b="1" dirty="0" smtClean="0">
                <a:solidFill>
                  <a:schemeClr val="accent6"/>
                </a:solidFill>
                <a:latin typeface="Times New Roman" pitchFamily="18" charset="0"/>
                <a:ea typeface="微软雅黑"/>
                <a:cs typeface="Times New Roman" pitchFamily="18" charset="0"/>
              </a:rPr>
              <a:t>OR</a:t>
            </a:r>
            <a:endParaRPr lang="zh-CN" altLang="en-US" sz="3200" dirty="0">
              <a:solidFill>
                <a:schemeClr val="accent6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76611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形状 5"/>
          <p:cNvSpPr/>
          <p:nvPr/>
        </p:nvSpPr>
        <p:spPr>
          <a:xfrm>
            <a:off x="0" y="83525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交易执行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74658" y="579258"/>
            <a:ext cx="722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latin typeface="微软雅黑"/>
                <a:ea typeface="微软雅黑"/>
                <a:cs typeface="微软雅黑"/>
              </a:rPr>
              <a:t>RFQ</a:t>
            </a:r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流程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更透明</a:t>
            </a:r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，引导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最优</a:t>
            </a:r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交易执行</a:t>
            </a:r>
            <a:endParaRPr kumimoji="1" lang="zh-CN" altLang="en-US" sz="3200" dirty="0"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21" name="图示 20"/>
          <p:cNvGraphicFramePr/>
          <p:nvPr>
            <p:extLst>
              <p:ext uri="{D42A27DB-BD31-4B8C-83A1-F6EECF244321}">
                <p14:modId xmlns:p14="http://schemas.microsoft.com/office/powerpoint/2010/main" val="1794292538"/>
              </p:ext>
            </p:extLst>
          </p:nvPr>
        </p:nvGraphicFramePr>
        <p:xfrm>
          <a:off x="1763688" y="1196752"/>
          <a:ext cx="6336704" cy="16561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2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547664" y="2780928"/>
            <a:ext cx="6540252" cy="37704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5" name="直线连接符 19"/>
          <p:cNvCxnSpPr/>
          <p:nvPr/>
        </p:nvCxnSpPr>
        <p:spPr>
          <a:xfrm flipH="1">
            <a:off x="1816488" y="1264814"/>
            <a:ext cx="732751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76611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形状 5"/>
          <p:cNvSpPr/>
          <p:nvPr/>
        </p:nvSpPr>
        <p:spPr>
          <a:xfrm>
            <a:off x="0" y="83525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成交查询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74658" y="579258"/>
            <a:ext cx="722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数据告诉你</a:t>
            </a:r>
            <a:r>
              <a:rPr kumimoji="1" lang="zh-CN" altLang="en-US" sz="3600" dirty="0" smtClean="0">
                <a:latin typeface="微软雅黑"/>
                <a:ea typeface="微软雅黑"/>
                <a:cs typeface="微软雅黑"/>
              </a:rPr>
              <a:t>，</a:t>
            </a:r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交易做的好不好</a:t>
            </a:r>
            <a:endParaRPr kumimoji="1" lang="zh-CN" altLang="en-US" sz="3200" dirty="0"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25" name="直线连接符 19"/>
          <p:cNvCxnSpPr/>
          <p:nvPr/>
        </p:nvCxnSpPr>
        <p:spPr>
          <a:xfrm flipH="1">
            <a:off x="1816488" y="1264814"/>
            <a:ext cx="732751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602252" y="3643436"/>
            <a:ext cx="7858180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02252" y="5587652"/>
            <a:ext cx="7858180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568052" y="2420888"/>
            <a:ext cx="1584176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交易快照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68052" y="4520642"/>
            <a:ext cx="1584176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交易过程回放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3" name="十二角星 12"/>
          <p:cNvSpPr/>
          <p:nvPr/>
        </p:nvSpPr>
        <p:spPr>
          <a:xfrm>
            <a:off x="1000100" y="3800562"/>
            <a:ext cx="714380" cy="714380"/>
          </a:xfrm>
          <a:prstGeom prst="star12">
            <a:avLst/>
          </a:prstGeom>
          <a:solidFill>
            <a:srgbClr val="C0000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微软雅黑" pitchFamily="34" charset="-122"/>
                <a:ea typeface="微软雅黑" pitchFamily="34" charset="-122"/>
              </a:rPr>
              <a:t>新</a:t>
            </a:r>
            <a:endParaRPr kumimoji="1"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14" name="图示 13"/>
          <p:cNvGraphicFramePr/>
          <p:nvPr>
            <p:extLst>
              <p:ext uri="{D42A27DB-BD31-4B8C-83A1-F6EECF244321}">
                <p14:modId xmlns:p14="http://schemas.microsoft.com/office/powerpoint/2010/main" val="878273679"/>
              </p:ext>
            </p:extLst>
          </p:nvPr>
        </p:nvGraphicFramePr>
        <p:xfrm>
          <a:off x="2512268" y="4077072"/>
          <a:ext cx="5832648" cy="1368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十二角星 14"/>
          <p:cNvSpPr/>
          <p:nvPr/>
        </p:nvSpPr>
        <p:spPr>
          <a:xfrm>
            <a:off x="971600" y="1700808"/>
            <a:ext cx="714380" cy="714380"/>
          </a:xfrm>
          <a:prstGeom prst="star12">
            <a:avLst/>
          </a:prstGeom>
          <a:solidFill>
            <a:srgbClr val="C00000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微软雅黑" pitchFamily="34" charset="-122"/>
                <a:ea typeface="微软雅黑" pitchFamily="34" charset="-122"/>
              </a:rPr>
              <a:t>新</a:t>
            </a:r>
            <a:endParaRPr kumimoji="1"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68052" y="5949280"/>
            <a:ext cx="1584176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本方交易聚合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555776" y="5758391"/>
            <a:ext cx="5976664" cy="838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23" name="图示 22"/>
          <p:cNvGraphicFramePr/>
          <p:nvPr>
            <p:extLst>
              <p:ext uri="{D42A27DB-BD31-4B8C-83A1-F6EECF244321}">
                <p14:modId xmlns:p14="http://schemas.microsoft.com/office/powerpoint/2010/main" val="1337434154"/>
              </p:ext>
            </p:extLst>
          </p:nvPr>
        </p:nvGraphicFramePr>
        <p:xfrm>
          <a:off x="2499008" y="1916832"/>
          <a:ext cx="5832648" cy="1368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401876611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形状 5"/>
          <p:cNvSpPr/>
          <p:nvPr/>
        </p:nvSpPr>
        <p:spPr>
          <a:xfrm>
            <a:off x="0" y="83525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用户体验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74658" y="579258"/>
            <a:ext cx="7229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分市场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盯市</a:t>
            </a:r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，产品筛选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联动</a:t>
            </a:r>
            <a:r>
              <a:rPr kumimoji="1" lang="zh-CN" altLang="en-US" sz="3200" dirty="0" smtClean="0">
                <a:latin typeface="微软雅黑"/>
                <a:ea typeface="微软雅黑"/>
                <a:cs typeface="微软雅黑"/>
              </a:rPr>
              <a:t>，弹窗</a:t>
            </a:r>
            <a:r>
              <a:rPr kumimoji="1" lang="zh-CN" altLang="en-US" sz="3600" b="1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少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59631" y="1700808"/>
            <a:ext cx="7396322" cy="4824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7"/>
          <p:cNvSpPr/>
          <p:nvPr/>
        </p:nvSpPr>
        <p:spPr>
          <a:xfrm>
            <a:off x="69616" y="3025792"/>
            <a:ext cx="1655079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筛选模板</a:t>
            </a:r>
            <a:endParaRPr lang="en-US" altLang="zh-CN" sz="2000" b="1" dirty="0" smtClean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marL="342900" indent="-34290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支持联动</a:t>
            </a:r>
            <a:endParaRPr lang="en-US" altLang="zh-CN" sz="2000" b="1" dirty="0" smtClean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715997" y="1944215"/>
            <a:ext cx="4664315" cy="3373321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459872" y="1844824"/>
            <a:ext cx="1165548" cy="3472712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331640" y="5536807"/>
            <a:ext cx="5943238" cy="975326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259631" y="1944215"/>
            <a:ext cx="1368153" cy="3378086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502242" y="1321526"/>
            <a:ext cx="19560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行情看板</a:t>
            </a:r>
            <a:endParaRPr lang="en-US" altLang="zh-CN" sz="2000" b="1" dirty="0" smtClean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832197" y="1321526"/>
            <a:ext cx="24203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待处理交易</a:t>
            </a:r>
            <a:r>
              <a:rPr lang="zh-CN" altLang="en-US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看板</a:t>
            </a:r>
            <a:endParaRPr lang="en-US" altLang="zh-CN" sz="2000" b="1" dirty="0" smtClean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582211" y="6512133"/>
            <a:ext cx="19560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成交看板</a:t>
            </a:r>
            <a:endParaRPr lang="en-US" altLang="zh-CN" sz="2000" b="1" dirty="0" smtClean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475986" y="5536807"/>
            <a:ext cx="1128462" cy="975325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716486" y="6512132"/>
            <a:ext cx="9027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000" b="1" dirty="0" smtClean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CM</a:t>
            </a:r>
          </a:p>
        </p:txBody>
      </p:sp>
      <p:cxnSp>
        <p:nvCxnSpPr>
          <p:cNvPr id="19" name="直线连接符 19"/>
          <p:cNvCxnSpPr/>
          <p:nvPr/>
        </p:nvCxnSpPr>
        <p:spPr>
          <a:xfrm flipH="1">
            <a:off x="1816488" y="1264814"/>
            <a:ext cx="732751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76611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2048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47" r="3759" b="13899"/>
          <a:stretch/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936104" y="1589891"/>
            <a:ext cx="8207896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目录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extLst/>
          </p:nvPr>
        </p:nvGraphicFramePr>
        <p:xfrm>
          <a:off x="1043608" y="2415168"/>
          <a:ext cx="8100392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0392"/>
              </a:tblGrid>
              <a:tr h="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20000"/>
                          <a:lumOff val="80000"/>
                        </a:srgb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611560" y="2564904"/>
            <a:ext cx="8064896" cy="37444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kumimoji="1" lang="en-US" altLang="zh-CN" sz="1050" b="1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9" name="内容占位符 2"/>
          <p:cNvSpPr txBox="1">
            <a:spLocks/>
          </p:cNvSpPr>
          <p:nvPr/>
        </p:nvSpPr>
        <p:spPr bwMode="gray">
          <a:xfrm>
            <a:off x="1043608" y="2986500"/>
            <a:ext cx="7632848" cy="3322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altLang="zh-CN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1 </a:t>
            </a:r>
            <a:r>
              <a:rPr lang="zh-CN" altLang="en-US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本币系统整体设计思路</a:t>
            </a:r>
            <a:endParaRPr lang="en-US" altLang="zh-CN" sz="3200" kern="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endParaRPr lang="en-US" altLang="zh-CN" sz="32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r>
              <a:rPr lang="en-US" altLang="zh-CN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2 </a:t>
            </a:r>
            <a:r>
              <a:rPr lang="zh-CN" altLang="en-US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专线网终端设计目标</a:t>
            </a:r>
            <a:endParaRPr lang="zh-CN" altLang="en-US" sz="32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lv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endParaRPr lang="zh-CN" altLang="en-US" sz="32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lv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r>
              <a:rPr lang="en-US" altLang="zh-CN" sz="3200" kern="0" dirty="0" smtClean="0">
                <a:latin typeface="微软雅黑"/>
                <a:ea typeface="微软雅黑"/>
                <a:cs typeface="微软雅黑"/>
              </a:rPr>
              <a:t>3 </a:t>
            </a:r>
            <a:r>
              <a:rPr lang="zh-CN" altLang="en-US" sz="3200" kern="0" dirty="0" smtClean="0">
                <a:latin typeface="微软雅黑"/>
                <a:ea typeface="微软雅黑"/>
                <a:cs typeface="微软雅黑"/>
              </a:rPr>
              <a:t>下一步工作设想</a:t>
            </a:r>
            <a:endParaRPr lang="en-US" altLang="zh-CN" sz="3200" kern="0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806119540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9525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124744"/>
            <a:ext cx="3948612" cy="22551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634905"/>
              </p:ext>
            </p:extLst>
          </p:nvPr>
        </p:nvGraphicFramePr>
        <p:xfrm>
          <a:off x="1043608" y="945126"/>
          <a:ext cx="8100392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0392"/>
              </a:tblGrid>
              <a:tr h="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20000"/>
                          <a:lumOff val="80000"/>
                        </a:srgb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0" y="119849"/>
            <a:ext cx="9144000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本币系统架构设计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任意多边形 13"/>
          <p:cNvSpPr/>
          <p:nvPr/>
        </p:nvSpPr>
        <p:spPr>
          <a:xfrm rot="-10800000" flipH="1">
            <a:off x="1691680" y="2348880"/>
            <a:ext cx="720080" cy="2093937"/>
          </a:xfrm>
          <a:custGeom>
            <a:avLst/>
            <a:gdLst>
              <a:gd name="connsiteX0" fmla="*/ 0 w 428628"/>
              <a:gd name="connsiteY0" fmla="*/ 571504 h 571504"/>
              <a:gd name="connsiteX1" fmla="*/ 107157 w 428628"/>
              <a:gd name="connsiteY1" fmla="*/ 0 h 571504"/>
              <a:gd name="connsiteX2" fmla="*/ 321471 w 428628"/>
              <a:gd name="connsiteY2" fmla="*/ 0 h 571504"/>
              <a:gd name="connsiteX3" fmla="*/ 428628 w 428628"/>
              <a:gd name="connsiteY3" fmla="*/ 571504 h 571504"/>
              <a:gd name="connsiteX4" fmla="*/ 0 w 428628"/>
              <a:gd name="connsiteY4" fmla="*/ 571504 h 571504"/>
              <a:gd name="connsiteX0" fmla="*/ 202400 w 631028"/>
              <a:gd name="connsiteY0" fmla="*/ 876315 h 876315"/>
              <a:gd name="connsiteX1" fmla="*/ 0 w 631028"/>
              <a:gd name="connsiteY1" fmla="*/ 0 h 876315"/>
              <a:gd name="connsiteX2" fmla="*/ 523871 w 631028"/>
              <a:gd name="connsiteY2" fmla="*/ 304811 h 876315"/>
              <a:gd name="connsiteX3" fmla="*/ 631028 w 631028"/>
              <a:gd name="connsiteY3" fmla="*/ 876315 h 876315"/>
              <a:gd name="connsiteX4" fmla="*/ 202400 w 631028"/>
              <a:gd name="connsiteY4" fmla="*/ 876315 h 876315"/>
              <a:gd name="connsiteX0" fmla="*/ 0 w 638178"/>
              <a:gd name="connsiteY0" fmla="*/ 1971690 h 1971690"/>
              <a:gd name="connsiteX1" fmla="*/ 7150 w 638178"/>
              <a:gd name="connsiteY1" fmla="*/ 0 h 1971690"/>
              <a:gd name="connsiteX2" fmla="*/ 531021 w 638178"/>
              <a:gd name="connsiteY2" fmla="*/ 304811 h 1971690"/>
              <a:gd name="connsiteX3" fmla="*/ 638178 w 638178"/>
              <a:gd name="connsiteY3" fmla="*/ 876315 h 1971690"/>
              <a:gd name="connsiteX4" fmla="*/ 0 w 638178"/>
              <a:gd name="connsiteY4" fmla="*/ 1971690 h 1971690"/>
              <a:gd name="connsiteX0" fmla="*/ 0 w 804866"/>
              <a:gd name="connsiteY0" fmla="*/ 1971690 h 1971690"/>
              <a:gd name="connsiteX1" fmla="*/ 7150 w 804866"/>
              <a:gd name="connsiteY1" fmla="*/ 0 h 1971690"/>
              <a:gd name="connsiteX2" fmla="*/ 531021 w 804866"/>
              <a:gd name="connsiteY2" fmla="*/ 304811 h 1971690"/>
              <a:gd name="connsiteX3" fmla="*/ 804866 w 804866"/>
              <a:gd name="connsiteY3" fmla="*/ 600090 h 1971690"/>
              <a:gd name="connsiteX4" fmla="*/ 0 w 804866"/>
              <a:gd name="connsiteY4" fmla="*/ 1971690 h 1971690"/>
              <a:gd name="connsiteX0" fmla="*/ 0 w 804866"/>
              <a:gd name="connsiteY0" fmla="*/ 2524140 h 2524140"/>
              <a:gd name="connsiteX1" fmla="*/ 7150 w 804866"/>
              <a:gd name="connsiteY1" fmla="*/ 552450 h 2524140"/>
              <a:gd name="connsiteX2" fmla="*/ 769149 w 804866"/>
              <a:gd name="connsiteY2" fmla="*/ 0 h 2524140"/>
              <a:gd name="connsiteX3" fmla="*/ 804866 w 804866"/>
              <a:gd name="connsiteY3" fmla="*/ 1152540 h 2524140"/>
              <a:gd name="connsiteX4" fmla="*/ 0 w 804866"/>
              <a:gd name="connsiteY4" fmla="*/ 2524140 h 2524140"/>
              <a:gd name="connsiteX0" fmla="*/ 0 w 790580"/>
              <a:gd name="connsiteY0" fmla="*/ 2524140 h 2524140"/>
              <a:gd name="connsiteX1" fmla="*/ 7150 w 790580"/>
              <a:gd name="connsiteY1" fmla="*/ 552450 h 2524140"/>
              <a:gd name="connsiteX2" fmla="*/ 769149 w 790580"/>
              <a:gd name="connsiteY2" fmla="*/ 0 h 2524140"/>
              <a:gd name="connsiteX3" fmla="*/ 790580 w 790580"/>
              <a:gd name="connsiteY3" fmla="*/ 1147765 h 2524140"/>
              <a:gd name="connsiteX4" fmla="*/ 0 w 790580"/>
              <a:gd name="connsiteY4" fmla="*/ 2524140 h 2524140"/>
              <a:gd name="connsiteX0" fmla="*/ 0 w 769149"/>
              <a:gd name="connsiteY0" fmla="*/ 2524140 h 2524140"/>
              <a:gd name="connsiteX1" fmla="*/ 7150 w 769149"/>
              <a:gd name="connsiteY1" fmla="*/ 552450 h 2524140"/>
              <a:gd name="connsiteX2" fmla="*/ 769149 w 769149"/>
              <a:gd name="connsiteY2" fmla="*/ 0 h 2524140"/>
              <a:gd name="connsiteX3" fmla="*/ 719110 w 769149"/>
              <a:gd name="connsiteY3" fmla="*/ 1147765 h 2524140"/>
              <a:gd name="connsiteX4" fmla="*/ 0 w 769149"/>
              <a:gd name="connsiteY4" fmla="*/ 2524140 h 2524140"/>
              <a:gd name="connsiteX0" fmla="*/ 0 w 776262"/>
              <a:gd name="connsiteY0" fmla="*/ 2524140 h 2524140"/>
              <a:gd name="connsiteX1" fmla="*/ 7150 w 776262"/>
              <a:gd name="connsiteY1" fmla="*/ 552450 h 2524140"/>
              <a:gd name="connsiteX2" fmla="*/ 769149 w 776262"/>
              <a:gd name="connsiteY2" fmla="*/ 0 h 2524140"/>
              <a:gd name="connsiteX3" fmla="*/ 776262 w 776262"/>
              <a:gd name="connsiteY3" fmla="*/ 1114415 h 2524140"/>
              <a:gd name="connsiteX4" fmla="*/ 0 w 776262"/>
              <a:gd name="connsiteY4" fmla="*/ 2524140 h 252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6262" h="2524140">
                <a:moveTo>
                  <a:pt x="0" y="2524140"/>
                </a:moveTo>
                <a:cubicBezTo>
                  <a:pt x="2383" y="1866910"/>
                  <a:pt x="4767" y="1209680"/>
                  <a:pt x="7150" y="552450"/>
                </a:cubicBezTo>
                <a:lnTo>
                  <a:pt x="769149" y="0"/>
                </a:lnTo>
                <a:lnTo>
                  <a:pt x="776262" y="1114415"/>
                </a:lnTo>
                <a:lnTo>
                  <a:pt x="0" y="2524140"/>
                </a:lnTo>
                <a:close/>
              </a:path>
            </a:pathLst>
          </a:custGeom>
          <a:solidFill>
            <a:schemeClr val="accent4">
              <a:lumMod val="75000"/>
              <a:alpha val="37000"/>
            </a:schemeClr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395536" y="3515522"/>
            <a:ext cx="8568952" cy="3168352"/>
          </a:xfrm>
          <a:prstGeom prst="rect">
            <a:avLst/>
          </a:prstGeom>
          <a:noFill/>
          <a:ln w="38100" cmpd="sng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4283968" y="2204865"/>
            <a:ext cx="3600000" cy="3600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    后台多模块支撑</a:t>
            </a:r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283968" y="1052736"/>
            <a:ext cx="3600000" cy="36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    前台一站式服务</a:t>
            </a:r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4032000" y="914902"/>
            <a:ext cx="540000" cy="54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dirty="0" smtClean="0">
                <a:latin typeface="微软雅黑"/>
                <a:ea typeface="微软雅黑"/>
                <a:cs typeface="微软雅黑"/>
              </a:rPr>
              <a:t>1</a:t>
            </a:r>
          </a:p>
        </p:txBody>
      </p:sp>
      <p:sp>
        <p:nvSpPr>
          <p:cNvPr id="43" name="椭圆 42"/>
          <p:cNvSpPr/>
          <p:nvPr/>
        </p:nvSpPr>
        <p:spPr>
          <a:xfrm>
            <a:off x="4032000" y="2081971"/>
            <a:ext cx="540000" cy="540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dirty="0" smtClean="0">
                <a:latin typeface="微软雅黑"/>
                <a:ea typeface="微软雅黑"/>
                <a:cs typeface="微软雅黑"/>
              </a:rPr>
              <a:t>2</a:t>
            </a:r>
          </a:p>
        </p:txBody>
      </p:sp>
      <p:sp>
        <p:nvSpPr>
          <p:cNvPr id="44" name="任意形状 19"/>
          <p:cNvSpPr/>
          <p:nvPr/>
        </p:nvSpPr>
        <p:spPr>
          <a:xfrm>
            <a:off x="5148424" y="1240294"/>
            <a:ext cx="3240000" cy="720000"/>
          </a:xfrm>
          <a:custGeom>
            <a:avLst/>
            <a:gdLst>
              <a:gd name="connsiteX0" fmla="*/ 0 w 3279648"/>
              <a:gd name="connsiteY0" fmla="*/ 287995 h 1151978"/>
              <a:gd name="connsiteX1" fmla="*/ 2703659 w 3279648"/>
              <a:gd name="connsiteY1" fmla="*/ 287995 h 1151978"/>
              <a:gd name="connsiteX2" fmla="*/ 2703659 w 3279648"/>
              <a:gd name="connsiteY2" fmla="*/ 0 h 1151978"/>
              <a:gd name="connsiteX3" fmla="*/ 3279648 w 3279648"/>
              <a:gd name="connsiteY3" fmla="*/ 575989 h 1151978"/>
              <a:gd name="connsiteX4" fmla="*/ 2703659 w 3279648"/>
              <a:gd name="connsiteY4" fmla="*/ 1151978 h 1151978"/>
              <a:gd name="connsiteX5" fmla="*/ 2703659 w 3279648"/>
              <a:gd name="connsiteY5" fmla="*/ 863984 h 1151978"/>
              <a:gd name="connsiteX6" fmla="*/ 0 w 3279648"/>
              <a:gd name="connsiteY6" fmla="*/ 863984 h 1151978"/>
              <a:gd name="connsiteX7" fmla="*/ 0 w 3279648"/>
              <a:gd name="connsiteY7" fmla="*/ 287995 h 1151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9648" h="1151978">
                <a:moveTo>
                  <a:pt x="0" y="287995"/>
                </a:moveTo>
                <a:lnTo>
                  <a:pt x="2703659" y="287995"/>
                </a:lnTo>
                <a:lnTo>
                  <a:pt x="2703659" y="0"/>
                </a:lnTo>
                <a:lnTo>
                  <a:pt x="3279648" y="575989"/>
                </a:lnTo>
                <a:lnTo>
                  <a:pt x="2703659" y="1151978"/>
                </a:lnTo>
                <a:lnTo>
                  <a:pt x="2703659" y="863984"/>
                </a:lnTo>
                <a:lnTo>
                  <a:pt x="0" y="863984"/>
                </a:lnTo>
                <a:lnTo>
                  <a:pt x="0" y="28799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2">
              <a:hueOff val="0"/>
              <a:satOff val="0"/>
              <a:lumOff val="0"/>
              <a:alphaOff val="0"/>
            </a:schemeClr>
          </a:fillRef>
          <a:effectRef idx="2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379455" rIns="542014" bIns="428971" numCol="1" spcCol="1270" anchor="ctr" anchorCtr="0">
            <a:noAutofit/>
          </a:bodyPr>
          <a:lstStyle/>
          <a:p>
            <a:pPr lvl="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 smtClean="0">
                <a:latin typeface="微软雅黑"/>
                <a:ea typeface="微软雅黑"/>
                <a:cs typeface="微软雅黑"/>
              </a:rPr>
              <a:t>升级本币统一终端</a:t>
            </a:r>
            <a:endParaRPr lang="zh-CN" altLang="en-US" sz="20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45" name="任意形状 7"/>
          <p:cNvSpPr/>
          <p:nvPr/>
        </p:nvSpPr>
        <p:spPr>
          <a:xfrm>
            <a:off x="5652480" y="1556792"/>
            <a:ext cx="3240000" cy="720000"/>
          </a:xfrm>
          <a:custGeom>
            <a:avLst/>
            <a:gdLst>
              <a:gd name="connsiteX0" fmla="*/ 0 w 3279648"/>
              <a:gd name="connsiteY0" fmla="*/ 288015 h 1152058"/>
              <a:gd name="connsiteX1" fmla="*/ 2703619 w 3279648"/>
              <a:gd name="connsiteY1" fmla="*/ 288015 h 1152058"/>
              <a:gd name="connsiteX2" fmla="*/ 2703619 w 3279648"/>
              <a:gd name="connsiteY2" fmla="*/ 0 h 1152058"/>
              <a:gd name="connsiteX3" fmla="*/ 3279648 w 3279648"/>
              <a:gd name="connsiteY3" fmla="*/ 576029 h 1152058"/>
              <a:gd name="connsiteX4" fmla="*/ 2703619 w 3279648"/>
              <a:gd name="connsiteY4" fmla="*/ 1152058 h 1152058"/>
              <a:gd name="connsiteX5" fmla="*/ 2703619 w 3279648"/>
              <a:gd name="connsiteY5" fmla="*/ 864044 h 1152058"/>
              <a:gd name="connsiteX6" fmla="*/ 0 w 3279648"/>
              <a:gd name="connsiteY6" fmla="*/ 864044 h 1152058"/>
              <a:gd name="connsiteX7" fmla="*/ 0 w 3279648"/>
              <a:gd name="connsiteY7" fmla="*/ 288015 h 1152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9648" h="1152058">
                <a:moveTo>
                  <a:pt x="0" y="288015"/>
                </a:moveTo>
                <a:lnTo>
                  <a:pt x="2703619" y="288015"/>
                </a:lnTo>
                <a:lnTo>
                  <a:pt x="2703619" y="0"/>
                </a:lnTo>
                <a:lnTo>
                  <a:pt x="3279648" y="576029"/>
                </a:lnTo>
                <a:lnTo>
                  <a:pt x="2703619" y="1152058"/>
                </a:lnTo>
                <a:lnTo>
                  <a:pt x="2703619" y="864044"/>
                </a:lnTo>
                <a:lnTo>
                  <a:pt x="0" y="864044"/>
                </a:lnTo>
                <a:lnTo>
                  <a:pt x="0" y="28801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3">
              <a:hueOff val="0"/>
              <a:satOff val="0"/>
              <a:lumOff val="0"/>
              <a:alphaOff val="0"/>
            </a:schemeClr>
          </a:fillRef>
          <a:effectRef idx="2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379455" rIns="542014" bIns="428971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kern="1200" dirty="0" smtClean="0">
                <a:latin typeface="微软雅黑"/>
                <a:ea typeface="微软雅黑"/>
                <a:cs typeface="微软雅黑"/>
              </a:rPr>
              <a:t>内外网信息互通</a:t>
            </a:r>
            <a:endParaRPr lang="zh-CN" altLang="en-US" sz="20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46" name="任意形状 20"/>
          <p:cNvSpPr/>
          <p:nvPr/>
        </p:nvSpPr>
        <p:spPr>
          <a:xfrm>
            <a:off x="5148424" y="2392422"/>
            <a:ext cx="3240000" cy="720000"/>
          </a:xfrm>
          <a:custGeom>
            <a:avLst/>
            <a:gdLst>
              <a:gd name="connsiteX0" fmla="*/ 0 w 3279648"/>
              <a:gd name="connsiteY0" fmla="*/ 287995 h 1151978"/>
              <a:gd name="connsiteX1" fmla="*/ 2703659 w 3279648"/>
              <a:gd name="connsiteY1" fmla="*/ 287995 h 1151978"/>
              <a:gd name="connsiteX2" fmla="*/ 2703659 w 3279648"/>
              <a:gd name="connsiteY2" fmla="*/ 0 h 1151978"/>
              <a:gd name="connsiteX3" fmla="*/ 3279648 w 3279648"/>
              <a:gd name="connsiteY3" fmla="*/ 575989 h 1151978"/>
              <a:gd name="connsiteX4" fmla="*/ 2703659 w 3279648"/>
              <a:gd name="connsiteY4" fmla="*/ 1151978 h 1151978"/>
              <a:gd name="connsiteX5" fmla="*/ 2703659 w 3279648"/>
              <a:gd name="connsiteY5" fmla="*/ 863984 h 1151978"/>
              <a:gd name="connsiteX6" fmla="*/ 0 w 3279648"/>
              <a:gd name="connsiteY6" fmla="*/ 863984 h 1151978"/>
              <a:gd name="connsiteX7" fmla="*/ 0 w 3279648"/>
              <a:gd name="connsiteY7" fmla="*/ 287995 h 1151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9648" h="1151978">
                <a:moveTo>
                  <a:pt x="0" y="287995"/>
                </a:moveTo>
                <a:lnTo>
                  <a:pt x="2703659" y="287995"/>
                </a:lnTo>
                <a:lnTo>
                  <a:pt x="2703659" y="0"/>
                </a:lnTo>
                <a:lnTo>
                  <a:pt x="3279648" y="575989"/>
                </a:lnTo>
                <a:lnTo>
                  <a:pt x="2703659" y="1151978"/>
                </a:lnTo>
                <a:lnTo>
                  <a:pt x="2703659" y="863984"/>
                </a:lnTo>
                <a:lnTo>
                  <a:pt x="0" y="863984"/>
                </a:lnTo>
                <a:lnTo>
                  <a:pt x="0" y="28799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379435" rIns="541994" bIns="428951" numCol="1" spcCol="1270" anchor="ctr" anchorCtr="0">
            <a:noAutofit/>
          </a:bodyPr>
          <a:lstStyle/>
          <a:p>
            <a:pPr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优化后台交易服务功能</a:t>
            </a:r>
            <a:endParaRPr lang="zh-CN" altLang="en-US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47" name="任意形状 21"/>
          <p:cNvSpPr/>
          <p:nvPr/>
        </p:nvSpPr>
        <p:spPr>
          <a:xfrm>
            <a:off x="5652480" y="2751980"/>
            <a:ext cx="3240000" cy="720000"/>
          </a:xfrm>
          <a:custGeom>
            <a:avLst/>
            <a:gdLst>
              <a:gd name="connsiteX0" fmla="*/ 0 w 3279648"/>
              <a:gd name="connsiteY0" fmla="*/ 288015 h 1152058"/>
              <a:gd name="connsiteX1" fmla="*/ 2703619 w 3279648"/>
              <a:gd name="connsiteY1" fmla="*/ 288015 h 1152058"/>
              <a:gd name="connsiteX2" fmla="*/ 2703619 w 3279648"/>
              <a:gd name="connsiteY2" fmla="*/ 0 h 1152058"/>
              <a:gd name="connsiteX3" fmla="*/ 3279648 w 3279648"/>
              <a:gd name="connsiteY3" fmla="*/ 576029 h 1152058"/>
              <a:gd name="connsiteX4" fmla="*/ 2703619 w 3279648"/>
              <a:gd name="connsiteY4" fmla="*/ 1152058 h 1152058"/>
              <a:gd name="connsiteX5" fmla="*/ 2703619 w 3279648"/>
              <a:gd name="connsiteY5" fmla="*/ 864044 h 1152058"/>
              <a:gd name="connsiteX6" fmla="*/ 0 w 3279648"/>
              <a:gd name="connsiteY6" fmla="*/ 864044 h 1152058"/>
              <a:gd name="connsiteX7" fmla="*/ 0 w 3279648"/>
              <a:gd name="connsiteY7" fmla="*/ 288015 h 1152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9648" h="1152058">
                <a:moveTo>
                  <a:pt x="0" y="288015"/>
                </a:moveTo>
                <a:lnTo>
                  <a:pt x="2703619" y="288015"/>
                </a:lnTo>
                <a:lnTo>
                  <a:pt x="2703619" y="0"/>
                </a:lnTo>
                <a:lnTo>
                  <a:pt x="3279648" y="576029"/>
                </a:lnTo>
                <a:lnTo>
                  <a:pt x="2703619" y="1152058"/>
                </a:lnTo>
                <a:lnTo>
                  <a:pt x="2703619" y="864044"/>
                </a:lnTo>
                <a:lnTo>
                  <a:pt x="0" y="864044"/>
                </a:lnTo>
                <a:lnTo>
                  <a:pt x="0" y="28801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-4464771"/>
              <a:satOff val="26899"/>
              <a:lumOff val="2156"/>
              <a:alphaOff val="0"/>
            </a:schemeClr>
          </a:fillRef>
          <a:effectRef idx="2">
            <a:schemeClr val="accent4">
              <a:hueOff val="-4464771"/>
              <a:satOff val="26899"/>
              <a:lumOff val="215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379435" rIns="541994" bIns="428951" numCol="1" spcCol="1270" anchor="ctr" anchorCtr="0">
            <a:noAutofit/>
          </a:bodyPr>
          <a:lstStyle/>
          <a:p>
            <a:pPr lvl="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整合服务端资源</a:t>
            </a:r>
            <a:endParaRPr lang="zh-CN" altLang="en-US" dirty="0">
              <a:latin typeface="微软雅黑"/>
              <a:ea typeface="微软雅黑"/>
              <a:cs typeface="微软雅黑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2304" y="3573016"/>
            <a:ext cx="8496944" cy="3081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52765595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2048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47" r="3759" b="13899"/>
          <a:stretch/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936104" y="1589891"/>
            <a:ext cx="8207896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目录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0829613"/>
              </p:ext>
            </p:extLst>
          </p:nvPr>
        </p:nvGraphicFramePr>
        <p:xfrm>
          <a:off x="1043608" y="2415168"/>
          <a:ext cx="8100392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0392"/>
              </a:tblGrid>
              <a:tr h="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20000"/>
                          <a:lumOff val="80000"/>
                        </a:srgb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611560" y="2564904"/>
            <a:ext cx="8064896" cy="37444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kumimoji="1" lang="en-US" altLang="zh-CN" sz="1050" b="1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9" name="内容占位符 2"/>
          <p:cNvSpPr txBox="1">
            <a:spLocks/>
          </p:cNvSpPr>
          <p:nvPr/>
        </p:nvSpPr>
        <p:spPr bwMode="gray">
          <a:xfrm>
            <a:off x="1043608" y="2986500"/>
            <a:ext cx="7632848" cy="3322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altLang="zh-CN" sz="3200" kern="0" dirty="0" smtClean="0">
                <a:latin typeface="微软雅黑"/>
                <a:ea typeface="微软雅黑"/>
                <a:cs typeface="微软雅黑"/>
              </a:rPr>
              <a:t>1 </a:t>
            </a:r>
            <a:r>
              <a:rPr lang="zh-CN" altLang="en-US" sz="3200" kern="0" dirty="0" smtClean="0">
                <a:latin typeface="微软雅黑"/>
                <a:ea typeface="微软雅黑"/>
                <a:cs typeface="微软雅黑"/>
              </a:rPr>
              <a:t>本币系统整体设计思路</a:t>
            </a:r>
            <a:endParaRPr lang="en-US" altLang="zh-CN" sz="3200" kern="0" dirty="0" smtClean="0">
              <a:latin typeface="微软雅黑"/>
              <a:ea typeface="微软雅黑"/>
              <a:cs typeface="微软雅黑"/>
            </a:endParaRPr>
          </a:p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endParaRPr lang="en-US" altLang="zh-CN" sz="3200" kern="0" dirty="0">
              <a:solidFill>
                <a:schemeClr val="bg1">
                  <a:lumMod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r>
              <a:rPr lang="en-US" altLang="zh-CN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2 </a:t>
            </a:r>
            <a:r>
              <a:rPr lang="zh-CN" altLang="en-US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专线网终端设计目标</a:t>
            </a:r>
            <a:endParaRPr lang="zh-CN" altLang="en-US" sz="32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lv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endParaRPr lang="zh-CN" altLang="en-US" sz="32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lv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r>
              <a:rPr lang="en-US" altLang="zh-CN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3 </a:t>
            </a:r>
            <a:r>
              <a:rPr lang="zh-CN" altLang="en-US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下一步工作设想</a:t>
            </a:r>
            <a:endParaRPr lang="en-US" altLang="zh-CN" sz="32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956199260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19849"/>
            <a:ext cx="9144000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已完成的工作 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058907361"/>
              </p:ext>
            </p:extLst>
          </p:nvPr>
        </p:nvGraphicFramePr>
        <p:xfrm>
          <a:off x="323528" y="941900"/>
          <a:ext cx="8496944" cy="5805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4775042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19849"/>
            <a:ext cx="9144000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下一步工作计划 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289360871"/>
              </p:ext>
            </p:extLst>
          </p:nvPr>
        </p:nvGraphicFramePr>
        <p:xfrm>
          <a:off x="251520" y="1340768"/>
          <a:ext cx="8820472" cy="5160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4775042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9525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119849"/>
            <a:ext cx="9144000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zh-CN" altLang="en-US" sz="4400" b="1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待确认的业务建议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17" name="图示 16"/>
          <p:cNvGraphicFramePr/>
          <p:nvPr>
            <p:extLst>
              <p:ext uri="{D42A27DB-BD31-4B8C-83A1-F6EECF244321}">
                <p14:modId xmlns:p14="http://schemas.microsoft.com/office/powerpoint/2010/main" val="610486506"/>
              </p:ext>
            </p:extLst>
          </p:nvPr>
        </p:nvGraphicFramePr>
        <p:xfrm>
          <a:off x="251520" y="1124744"/>
          <a:ext cx="8712968" cy="5616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52765595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2434743"/>
            <a:ext cx="9139420" cy="442055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367209095"/>
              </p:ext>
            </p:extLst>
          </p:nvPr>
        </p:nvGraphicFramePr>
        <p:xfrm>
          <a:off x="107504" y="0"/>
          <a:ext cx="8928992" cy="68552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1" name="矩形 30"/>
          <p:cNvSpPr/>
          <p:nvPr/>
        </p:nvSpPr>
        <p:spPr>
          <a:xfrm>
            <a:off x="0" y="67271"/>
            <a:ext cx="9144000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All</a:t>
            </a:r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 </a:t>
            </a:r>
            <a:r>
              <a:rPr lang="en-US" altLang="zh-CN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in</a:t>
            </a:r>
            <a:r>
              <a:rPr lang="zh-CN" altLang="en-US" sz="4400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 </a:t>
            </a:r>
            <a:r>
              <a:rPr lang="en-US" altLang="zh-CN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One</a:t>
            </a:r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？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836223"/>
            <a:ext cx="1448544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交易会员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40025" y="836223"/>
            <a:ext cx="1448544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做市机构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160100" y="836223"/>
            <a:ext cx="1448544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境外机构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080050" y="836223"/>
            <a:ext cx="1448544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丙类户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700124" y="836223"/>
            <a:ext cx="1448544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监管机构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620075" y="836223"/>
            <a:ext cx="1448544" cy="43204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个人投资者</a:t>
            </a:r>
            <a:endParaRPr lang="zh-CN" altLang="en-US" b="1" dirty="0"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334530" y="1463464"/>
            <a:ext cx="360040" cy="36004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876414" y="1463464"/>
            <a:ext cx="360040" cy="36004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4244566" y="1476164"/>
            <a:ext cx="360040" cy="36004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3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600018" y="1476164"/>
            <a:ext cx="360040" cy="360040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4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921562" y="1463464"/>
            <a:ext cx="360040" cy="36004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5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330338" y="1887240"/>
            <a:ext cx="360040" cy="36004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6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626878" y="1488864"/>
            <a:ext cx="1296144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订单报价管理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177146" y="1484672"/>
            <a:ext cx="1211436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交易执行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532598" y="1501564"/>
            <a:ext cx="1296144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交易数据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900750" y="1497372"/>
            <a:ext cx="1296144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信息服务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243502" y="1497372"/>
            <a:ext cx="1296144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授信合规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664978" y="1899940"/>
            <a:ext cx="1080120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即时聊天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2876414" y="1912640"/>
            <a:ext cx="360040" cy="360040"/>
          </a:xfrm>
          <a:prstGeom prst="ellipse">
            <a:avLst/>
          </a:prstGeom>
          <a:solidFill>
            <a:schemeClr val="bg2">
              <a:lumMod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7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198354" y="1916720"/>
            <a:ext cx="1080120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做市支持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236058" y="1904020"/>
            <a:ext cx="360040" cy="360040"/>
          </a:xfrm>
          <a:prstGeom prst="ellipse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8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57998" y="1908100"/>
            <a:ext cx="1080120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结算代理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5612718" y="1897956"/>
            <a:ext cx="360040" cy="360040"/>
          </a:xfrm>
          <a:prstGeom prst="ellipse">
            <a:avLst/>
          </a:prstGeom>
          <a:solidFill>
            <a:srgbClr val="FF4F4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9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900750" y="1916832"/>
            <a:ext cx="1080120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用户管理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6921562" y="1897956"/>
            <a:ext cx="360040" cy="360040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微软雅黑" pitchFamily="34" charset="-122"/>
                <a:ea typeface="微软雅黑" pitchFamily="34" charset="-122"/>
              </a:rPr>
              <a:t>X</a:t>
            </a:r>
            <a:endParaRPr kumimoji="1"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209594" y="1916832"/>
            <a:ext cx="1080120" cy="360040"/>
          </a:xfrm>
          <a:prstGeom prst="rect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 smtClean="0">
                <a:solidFill>
                  <a:schemeClr val="tx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智能路由</a:t>
            </a:r>
            <a:endParaRPr lang="zh-CN" altLang="en-US" sz="1400" b="1" dirty="0">
              <a:solidFill>
                <a:schemeClr val="tx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80435" y="4044854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3600" b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七大</a:t>
            </a:r>
          </a:p>
          <a:p>
            <a:pPr algn="ctr"/>
            <a:r>
              <a:rPr kumimoji="1" lang="zh-CN" altLang="en-US" sz="36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核心诉求</a:t>
            </a:r>
            <a:endParaRPr kumimoji="1" lang="zh-CN" altLang="en-US" sz="3600" b="1" dirty="0">
              <a:solidFill>
                <a:schemeClr val="accent6">
                  <a:lumMod val="60000"/>
                  <a:lumOff val="40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406424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7584" y="2276872"/>
            <a:ext cx="7334250" cy="420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>
            <a:off x="0" y="119849"/>
            <a:ext cx="9144000" cy="83099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改造后的本币系统蓝图</a:t>
            </a:r>
            <a:endParaRPr lang="zh-CN" altLang="en-US" sz="48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097725"/>
              </p:ext>
            </p:extLst>
          </p:nvPr>
        </p:nvGraphicFramePr>
        <p:xfrm>
          <a:off x="971600" y="945126"/>
          <a:ext cx="8100392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0392"/>
              </a:tblGrid>
              <a:tr h="0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20000"/>
                          <a:lumOff val="80000"/>
                        </a:srgb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0" name="图片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362114" y="5969936"/>
            <a:ext cx="1785950" cy="843440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  <a:prstDash val="dash"/>
          </a:ln>
        </p:spPr>
      </p:pic>
      <p:sp>
        <p:nvSpPr>
          <p:cNvPr id="11" name="矩形 10"/>
          <p:cNvSpPr/>
          <p:nvPr/>
        </p:nvSpPr>
        <p:spPr>
          <a:xfrm>
            <a:off x="2285984" y="6527624"/>
            <a:ext cx="500066" cy="714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 rot="5400000">
            <a:off x="2285984" y="6527624"/>
            <a:ext cx="500066" cy="714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23528" y="963885"/>
            <a:ext cx="882047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sz="2800" kern="100" dirty="0" smtClean="0">
                <a:latin typeface="微软雅黑"/>
                <a:ea typeface="微软雅黑"/>
                <a:cs typeface="微软雅黑"/>
              </a:rPr>
              <a:t>两块屏：</a:t>
            </a:r>
            <a:r>
              <a:rPr lang="zh-CN" altLang="en-US" sz="2800" kern="100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专线网终端</a:t>
            </a:r>
            <a:r>
              <a:rPr lang="en-US" altLang="zh-CN" sz="2800" kern="100" dirty="0" smtClean="0">
                <a:latin typeface="微软雅黑"/>
                <a:ea typeface="微软雅黑"/>
                <a:cs typeface="微软雅黑"/>
              </a:rPr>
              <a:t>+</a:t>
            </a:r>
            <a:r>
              <a:rPr lang="zh-CN" altLang="en-US" sz="2800" kern="100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互联网终端</a:t>
            </a:r>
            <a:endParaRPr lang="en-US" altLang="zh-CN" sz="2800" kern="100" dirty="0" smtClean="0">
              <a:solidFill>
                <a:schemeClr val="accent6"/>
              </a:solidFill>
              <a:latin typeface="微软雅黑"/>
              <a:ea typeface="微软雅黑"/>
              <a:cs typeface="微软雅黑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sz="2800" kern="100" dirty="0" smtClean="0">
                <a:latin typeface="微软雅黑"/>
                <a:ea typeface="微软雅黑"/>
                <a:cs typeface="微软雅黑"/>
              </a:rPr>
              <a:t>一接口：覆盖</a:t>
            </a:r>
            <a:r>
              <a:rPr lang="zh-CN" altLang="en-US" sz="2800" kern="100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完整</a:t>
            </a:r>
            <a:r>
              <a:rPr lang="zh-CN" altLang="en-US" sz="2800" kern="100" dirty="0" smtClean="0">
                <a:latin typeface="微软雅黑"/>
                <a:ea typeface="微软雅黑"/>
                <a:cs typeface="微软雅黑"/>
              </a:rPr>
              <a:t>的交易过程</a:t>
            </a:r>
            <a:endParaRPr lang="en-US" altLang="zh-CN" sz="2800" kern="100" dirty="0" smtClean="0">
              <a:solidFill>
                <a:schemeClr val="accent6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956199260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2434743"/>
            <a:ext cx="9139420" cy="442055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176225844"/>
              </p:ext>
            </p:extLst>
          </p:nvPr>
        </p:nvGraphicFramePr>
        <p:xfrm>
          <a:off x="107504" y="0"/>
          <a:ext cx="8928992" cy="68552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" name="矩形 29"/>
          <p:cNvSpPr/>
          <p:nvPr/>
        </p:nvSpPr>
        <p:spPr>
          <a:xfrm>
            <a:off x="1687100" y="738570"/>
            <a:ext cx="74523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sz="2400" b="1" kern="1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/>
                <a:ea typeface="微软雅黑"/>
                <a:cs typeface="微软雅黑"/>
              </a:rPr>
              <a:t>专线网终端</a:t>
            </a:r>
            <a:r>
              <a:rPr lang="zh-CN" altLang="en-US" kern="100" dirty="0">
                <a:latin typeface="微软雅黑"/>
                <a:ea typeface="微软雅黑"/>
                <a:cs typeface="微软雅黑"/>
              </a:rPr>
              <a:t>：人民币产品</a:t>
            </a:r>
            <a:r>
              <a:rPr lang="zh-CN" altLang="en-US" sz="2000" b="1" kern="100" dirty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定价中心</a:t>
            </a:r>
            <a:r>
              <a:rPr lang="zh-CN" altLang="en-US" kern="100" dirty="0">
                <a:latin typeface="微软雅黑"/>
                <a:ea typeface="微软雅黑"/>
                <a:cs typeface="微软雅黑"/>
              </a:rPr>
              <a:t>和</a:t>
            </a:r>
            <a:r>
              <a:rPr lang="zh-CN" altLang="en-US" sz="2000" b="1" kern="100" dirty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电子交易</a:t>
            </a:r>
            <a:r>
              <a:rPr lang="zh-CN" altLang="en-US" sz="2000" b="1" kern="100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主平台</a:t>
            </a:r>
          </a:p>
          <a:p>
            <a:pPr algn="just">
              <a:lnSpc>
                <a:spcPct val="150000"/>
              </a:lnSpc>
              <a:defRPr/>
            </a:pPr>
            <a:r>
              <a:rPr lang="zh-CN" altLang="en-US" sz="2400" b="1" kern="100" dirty="0" smtClean="0">
                <a:solidFill>
                  <a:schemeClr val="accent2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互联网终端</a:t>
            </a:r>
            <a:r>
              <a:rPr lang="en-US" altLang="zh-CN" sz="2000" kern="100" dirty="0" smtClean="0">
                <a:latin typeface="微软雅黑"/>
                <a:ea typeface="微软雅黑"/>
                <a:cs typeface="微软雅黑"/>
              </a:rPr>
              <a:t>:</a:t>
            </a:r>
            <a:r>
              <a:rPr lang="zh-CN" altLang="en-US" kern="100" dirty="0" smtClean="0">
                <a:latin typeface="微软雅黑"/>
                <a:ea typeface="微软雅黑"/>
                <a:cs typeface="微软雅黑"/>
              </a:rPr>
              <a:t>提供高质量的</a:t>
            </a:r>
            <a:r>
              <a:rPr lang="zh-CN" altLang="en-US" sz="2000" b="1" kern="100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市场信息</a:t>
            </a:r>
            <a:r>
              <a:rPr lang="zh-CN" altLang="en-US" kern="100" dirty="0" smtClean="0">
                <a:latin typeface="微软雅黑"/>
                <a:ea typeface="微软雅黑"/>
                <a:cs typeface="微软雅黑"/>
              </a:rPr>
              <a:t>及</a:t>
            </a:r>
            <a:r>
              <a:rPr lang="zh-CN" altLang="en-US" sz="2000" b="1" kern="100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线下交易</a:t>
            </a:r>
            <a:r>
              <a:rPr lang="zh-CN" altLang="en-US" kern="100" dirty="0" smtClean="0">
                <a:latin typeface="微软雅黑"/>
                <a:ea typeface="微软雅黑"/>
                <a:cs typeface="微软雅黑"/>
              </a:rPr>
              <a:t>服务平台</a:t>
            </a:r>
          </a:p>
          <a:p>
            <a:pPr algn="just">
              <a:lnSpc>
                <a:spcPct val="150000"/>
              </a:lnSpc>
              <a:defRPr/>
            </a:pPr>
            <a:r>
              <a:rPr lang="zh-CN" altLang="en-US" sz="2400" b="1" kern="100" dirty="0">
                <a:solidFill>
                  <a:schemeClr val="accent3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统一</a:t>
            </a:r>
            <a:r>
              <a:rPr lang="en-US" altLang="zh-CN" sz="2400" b="1" kern="100" dirty="0">
                <a:solidFill>
                  <a:schemeClr val="accent3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API</a:t>
            </a:r>
            <a:r>
              <a:rPr lang="zh-CN" altLang="en-US" sz="2400" b="1" kern="100" dirty="0">
                <a:solidFill>
                  <a:schemeClr val="accent3">
                    <a:lumMod val="75000"/>
                  </a:schemeClr>
                </a:solidFill>
                <a:latin typeface="微软雅黑"/>
                <a:ea typeface="微软雅黑"/>
                <a:cs typeface="微软雅黑"/>
              </a:rPr>
              <a:t>接口</a:t>
            </a:r>
            <a:r>
              <a:rPr lang="zh-CN" altLang="en-US" kern="100" dirty="0">
                <a:latin typeface="微软雅黑"/>
                <a:ea typeface="微软雅黑"/>
                <a:cs typeface="微软雅黑"/>
              </a:rPr>
              <a:t>：连通中心系统和机构内部系统的</a:t>
            </a:r>
            <a:r>
              <a:rPr lang="zh-CN" altLang="en-US" sz="2000" b="1" kern="100" dirty="0" smtClean="0">
                <a:solidFill>
                  <a:schemeClr val="accent6"/>
                </a:solidFill>
                <a:latin typeface="微软雅黑"/>
                <a:ea typeface="微软雅黑"/>
                <a:cs typeface="微软雅黑"/>
              </a:rPr>
              <a:t>桥梁</a:t>
            </a:r>
            <a:endParaRPr lang="zh-CN" altLang="en-US" sz="2000" b="1" kern="100" dirty="0">
              <a:solidFill>
                <a:schemeClr val="accent6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0" y="67271"/>
            <a:ext cx="9144000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“两块屏，一接口”定位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237012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C:\Users\tsay.yijack\Desktop\交易平台I改造项目\本币交易系统改造\签报撰写\ctt201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788414"/>
            <a:ext cx="9144000" cy="6141048"/>
          </a:xfrm>
          <a:prstGeom prst="rect">
            <a:avLst/>
          </a:prstGeom>
          <a:noFill/>
        </p:spPr>
      </p:pic>
      <p:sp>
        <p:nvSpPr>
          <p:cNvPr id="5" name="矩形 4"/>
          <p:cNvSpPr/>
          <p:nvPr/>
        </p:nvSpPr>
        <p:spPr>
          <a:xfrm>
            <a:off x="0" y="67271"/>
            <a:ext cx="9144000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设计草图</a:t>
            </a:r>
            <a:r>
              <a:rPr lang="en-US" altLang="zh-CN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-</a:t>
            </a:r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市场综合页面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 descr="C:\Users\tsay.yijack\Desktop\交易平台I改造项目\本币交易系统改造\签报撰写\ctt2016-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789230"/>
            <a:ext cx="9142783" cy="6140232"/>
          </a:xfrm>
          <a:prstGeom prst="rect">
            <a:avLst/>
          </a:prstGeom>
          <a:noFill/>
        </p:spPr>
      </p:pic>
      <p:sp>
        <p:nvSpPr>
          <p:cNvPr id="5" name="矩形 4"/>
          <p:cNvSpPr/>
          <p:nvPr/>
        </p:nvSpPr>
        <p:spPr>
          <a:xfrm>
            <a:off x="0" y="67271"/>
            <a:ext cx="9144000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设计草图</a:t>
            </a:r>
            <a:r>
              <a:rPr lang="en-US" altLang="zh-CN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-</a:t>
            </a:r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单个产品页面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2048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47" r="3759" b="13899"/>
          <a:stretch/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936104" y="1589891"/>
            <a:ext cx="8207896" cy="76944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zh-CN" altLang="en-US" sz="4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/>
                <a:ea typeface="微软雅黑"/>
                <a:cs typeface="微软雅黑"/>
              </a:rPr>
              <a:t>目录</a:t>
            </a:r>
            <a:endParaRPr lang="zh-CN" altLang="en-US" sz="44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/>
              <a:ea typeface="微软雅黑"/>
              <a:cs typeface="微软雅黑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extLst/>
          </p:nvPr>
        </p:nvGraphicFramePr>
        <p:xfrm>
          <a:off x="1043608" y="2415168"/>
          <a:ext cx="8100392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0392"/>
              </a:tblGrid>
              <a:tr h="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20000"/>
                          <a:lumOff val="80000"/>
                        </a:srgb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611560" y="2564904"/>
            <a:ext cx="8064896" cy="37444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kumimoji="1" lang="en-US" altLang="zh-CN" sz="1050" b="1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9" name="内容占位符 2"/>
          <p:cNvSpPr txBox="1">
            <a:spLocks/>
          </p:cNvSpPr>
          <p:nvPr/>
        </p:nvSpPr>
        <p:spPr bwMode="gray">
          <a:xfrm>
            <a:off x="1043608" y="2986500"/>
            <a:ext cx="7632848" cy="3322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altLang="zh-CN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1 </a:t>
            </a:r>
            <a:r>
              <a:rPr lang="zh-CN" altLang="en-US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本币系统整体设计思路</a:t>
            </a:r>
            <a:endParaRPr lang="en-US" altLang="zh-CN" sz="3200" kern="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endParaRPr lang="en-US" altLang="zh-CN" sz="3200" kern="0" dirty="0">
              <a:solidFill>
                <a:schemeClr val="bg1">
                  <a:lumMod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r>
              <a:rPr lang="en-US" altLang="zh-CN" sz="3200" kern="0" dirty="0" smtClean="0">
                <a:latin typeface="微软雅黑"/>
                <a:ea typeface="微软雅黑"/>
                <a:cs typeface="微软雅黑"/>
              </a:rPr>
              <a:t>2 </a:t>
            </a:r>
            <a:r>
              <a:rPr lang="zh-CN" altLang="en-US" sz="3200" kern="0" dirty="0" smtClean="0">
                <a:latin typeface="微软雅黑"/>
                <a:ea typeface="微软雅黑"/>
                <a:cs typeface="微软雅黑"/>
              </a:rPr>
              <a:t>专线网终端设计目标</a:t>
            </a:r>
            <a:endParaRPr lang="zh-CN" altLang="en-US" sz="3200" kern="0" dirty="0">
              <a:latin typeface="微软雅黑"/>
              <a:ea typeface="微软雅黑"/>
              <a:cs typeface="微软雅黑"/>
            </a:endParaRPr>
          </a:p>
          <a:p>
            <a:pPr lv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endParaRPr lang="zh-CN" altLang="en-US" sz="32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  <a:p>
            <a:pPr lv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defRPr/>
            </a:pPr>
            <a:r>
              <a:rPr lang="en-US" altLang="zh-CN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3 </a:t>
            </a:r>
            <a:r>
              <a:rPr lang="zh-CN" altLang="en-US" sz="3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/>
                <a:ea typeface="微软雅黑"/>
                <a:cs typeface="微软雅黑"/>
              </a:rPr>
              <a:t>下一步工作设想</a:t>
            </a:r>
            <a:endParaRPr lang="en-US" altLang="zh-CN" sz="32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75191653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-235200" y="0"/>
            <a:ext cx="9379200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-235200" y="0"/>
            <a:ext cx="7687520" cy="6858000"/>
          </a:xfrm>
          <a:custGeom>
            <a:avLst/>
            <a:gdLst/>
            <a:ahLst/>
            <a:cxnLst/>
            <a:rect l="l" t="t" r="r" b="b"/>
            <a:pathLst>
              <a:path w="7687520" h="6858000">
                <a:moveTo>
                  <a:pt x="0" y="0"/>
                </a:moveTo>
                <a:lnTo>
                  <a:pt x="6612117" y="0"/>
                </a:lnTo>
                <a:lnTo>
                  <a:pt x="6655983" y="61685"/>
                </a:lnTo>
                <a:cubicBezTo>
                  <a:pt x="7307242" y="1025676"/>
                  <a:pt x="7687520" y="2187783"/>
                  <a:pt x="7687520" y="3438709"/>
                </a:cubicBezTo>
                <a:cubicBezTo>
                  <a:pt x="7687520" y="4689635"/>
                  <a:pt x="7307242" y="5851742"/>
                  <a:pt x="6655983" y="6815733"/>
                </a:cubicBezTo>
                <a:lnTo>
                  <a:pt x="66259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-235200" y="0"/>
            <a:ext cx="6967440" cy="6858000"/>
          </a:xfrm>
          <a:custGeom>
            <a:avLst/>
            <a:gdLst/>
            <a:ahLst/>
            <a:cxnLst/>
            <a:rect l="l" t="t" r="r" b="b"/>
            <a:pathLst>
              <a:path w="6967440" h="6858000">
                <a:moveTo>
                  <a:pt x="0" y="0"/>
                </a:moveTo>
                <a:lnTo>
                  <a:pt x="5705208" y="0"/>
                </a:lnTo>
                <a:lnTo>
                  <a:pt x="5752628" y="54743"/>
                </a:lnTo>
                <a:cubicBezTo>
                  <a:pt x="6511546" y="974340"/>
                  <a:pt x="6967440" y="2153285"/>
                  <a:pt x="6967440" y="3438709"/>
                </a:cubicBezTo>
                <a:cubicBezTo>
                  <a:pt x="6967440" y="4724134"/>
                  <a:pt x="6511546" y="5903078"/>
                  <a:pt x="5752628" y="6822675"/>
                </a:cubicBezTo>
                <a:lnTo>
                  <a:pt x="572202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-235200" y="0"/>
            <a:ext cx="6247360" cy="6858000"/>
          </a:xfrm>
          <a:custGeom>
            <a:avLst/>
            <a:gdLst/>
            <a:ahLst/>
            <a:cxnLst/>
            <a:rect l="l" t="t" r="r" b="b"/>
            <a:pathLst>
              <a:path w="6247360" h="6858000">
                <a:moveTo>
                  <a:pt x="0" y="0"/>
                </a:moveTo>
                <a:lnTo>
                  <a:pt x="4701304" y="0"/>
                </a:lnTo>
                <a:lnTo>
                  <a:pt x="4740348" y="33821"/>
                </a:lnTo>
                <a:cubicBezTo>
                  <a:pt x="5666137" y="875261"/>
                  <a:pt x="6247360" y="2089109"/>
                  <a:pt x="6247360" y="3438709"/>
                </a:cubicBezTo>
                <a:cubicBezTo>
                  <a:pt x="6247360" y="4788309"/>
                  <a:pt x="5666137" y="6002158"/>
                  <a:pt x="4740348" y="6843597"/>
                </a:cubicBezTo>
                <a:lnTo>
                  <a:pt x="472372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235200" y="1792794"/>
            <a:ext cx="3295032" cy="329183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124840" y="2152484"/>
            <a:ext cx="2574952" cy="257245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6" name="任意形状 5"/>
          <p:cNvSpPr/>
          <p:nvPr/>
        </p:nvSpPr>
        <p:spPr>
          <a:xfrm>
            <a:off x="1412316" y="83525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价格发现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7" name="任意形状 6"/>
          <p:cNvSpPr/>
          <p:nvPr/>
        </p:nvSpPr>
        <p:spPr>
          <a:xfrm rot="2708068">
            <a:off x="3323575" y="1714500"/>
            <a:ext cx="439375" cy="558637"/>
          </a:xfrm>
          <a:custGeom>
            <a:avLst/>
            <a:gdLst>
              <a:gd name="connsiteX0" fmla="*/ 0 w 439375"/>
              <a:gd name="connsiteY0" fmla="*/ 111727 h 558637"/>
              <a:gd name="connsiteX1" fmla="*/ 219688 w 439375"/>
              <a:gd name="connsiteY1" fmla="*/ 111727 h 558637"/>
              <a:gd name="connsiteX2" fmla="*/ 219688 w 439375"/>
              <a:gd name="connsiteY2" fmla="*/ 0 h 558637"/>
              <a:gd name="connsiteX3" fmla="*/ 439375 w 439375"/>
              <a:gd name="connsiteY3" fmla="*/ 279319 h 558637"/>
              <a:gd name="connsiteX4" fmla="*/ 219688 w 439375"/>
              <a:gd name="connsiteY4" fmla="*/ 558637 h 558637"/>
              <a:gd name="connsiteX5" fmla="*/ 219688 w 439375"/>
              <a:gd name="connsiteY5" fmla="*/ 446910 h 558637"/>
              <a:gd name="connsiteX6" fmla="*/ 0 w 439375"/>
              <a:gd name="connsiteY6" fmla="*/ 446910 h 558637"/>
              <a:gd name="connsiteX7" fmla="*/ 0 w 439375"/>
              <a:gd name="connsiteY7" fmla="*/ 111727 h 558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9375" h="558637">
                <a:moveTo>
                  <a:pt x="0" y="111727"/>
                </a:moveTo>
                <a:lnTo>
                  <a:pt x="219688" y="111727"/>
                </a:lnTo>
                <a:lnTo>
                  <a:pt x="219688" y="0"/>
                </a:lnTo>
                <a:lnTo>
                  <a:pt x="439375" y="279319"/>
                </a:lnTo>
                <a:lnTo>
                  <a:pt x="219688" y="558637"/>
                </a:lnTo>
                <a:lnTo>
                  <a:pt x="219688" y="446910"/>
                </a:lnTo>
                <a:lnTo>
                  <a:pt x="0" y="446910"/>
                </a:lnTo>
                <a:lnTo>
                  <a:pt x="0" y="11172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11726" rIns="131811" bIns="111727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300" kern="120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0" name="任意形状 9"/>
          <p:cNvSpPr/>
          <p:nvPr/>
        </p:nvSpPr>
        <p:spPr>
          <a:xfrm>
            <a:off x="3634778" y="2601388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rgbClr val="404040"/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-1785909"/>
              <a:satOff val="10760"/>
              <a:lumOff val="862"/>
              <a:alphaOff val="0"/>
            </a:schemeClr>
          </a:fillRef>
          <a:effectRef idx="2">
            <a:schemeClr val="accent4">
              <a:hueOff val="-1785909"/>
              <a:satOff val="10760"/>
              <a:lumOff val="86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交易</a:t>
            </a:r>
            <a:r>
              <a:rPr lang="zh-CN" altLang="en-US" sz="3800" dirty="0" smtClean="0">
                <a:latin typeface="微软雅黑"/>
                <a:ea typeface="微软雅黑"/>
                <a:cs typeface="微软雅黑"/>
              </a:rPr>
              <a:t>执行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任意形状 10"/>
          <p:cNvSpPr/>
          <p:nvPr/>
        </p:nvSpPr>
        <p:spPr>
          <a:xfrm rot="18377318">
            <a:off x="3388872" y="4668638"/>
            <a:ext cx="439376" cy="558638"/>
          </a:xfrm>
          <a:custGeom>
            <a:avLst/>
            <a:gdLst>
              <a:gd name="connsiteX0" fmla="*/ 0 w 439375"/>
              <a:gd name="connsiteY0" fmla="*/ 111727 h 558637"/>
              <a:gd name="connsiteX1" fmla="*/ 219688 w 439375"/>
              <a:gd name="connsiteY1" fmla="*/ 111727 h 558637"/>
              <a:gd name="connsiteX2" fmla="*/ 219688 w 439375"/>
              <a:gd name="connsiteY2" fmla="*/ 0 h 558637"/>
              <a:gd name="connsiteX3" fmla="*/ 439375 w 439375"/>
              <a:gd name="connsiteY3" fmla="*/ 279319 h 558637"/>
              <a:gd name="connsiteX4" fmla="*/ 219688 w 439375"/>
              <a:gd name="connsiteY4" fmla="*/ 558637 h 558637"/>
              <a:gd name="connsiteX5" fmla="*/ 219688 w 439375"/>
              <a:gd name="connsiteY5" fmla="*/ 446910 h 558637"/>
              <a:gd name="connsiteX6" fmla="*/ 0 w 439375"/>
              <a:gd name="connsiteY6" fmla="*/ 446910 h 558637"/>
              <a:gd name="connsiteX7" fmla="*/ 0 w 439375"/>
              <a:gd name="connsiteY7" fmla="*/ 111727 h 558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9375" h="558637">
                <a:moveTo>
                  <a:pt x="439375" y="446910"/>
                </a:moveTo>
                <a:lnTo>
                  <a:pt x="219687" y="446910"/>
                </a:lnTo>
                <a:lnTo>
                  <a:pt x="219687" y="558637"/>
                </a:lnTo>
                <a:lnTo>
                  <a:pt x="0" y="279318"/>
                </a:lnTo>
                <a:lnTo>
                  <a:pt x="219687" y="0"/>
                </a:lnTo>
                <a:lnTo>
                  <a:pt x="219687" y="111727"/>
                </a:lnTo>
                <a:lnTo>
                  <a:pt x="439375" y="111727"/>
                </a:lnTo>
                <a:lnTo>
                  <a:pt x="439375" y="44691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-1785909"/>
              <a:satOff val="10760"/>
              <a:lumOff val="862"/>
              <a:alphaOff val="0"/>
            </a:schemeClr>
          </a:fillRef>
          <a:effectRef idx="2">
            <a:schemeClr val="accent4">
              <a:hueOff val="-1785909"/>
              <a:satOff val="10760"/>
              <a:lumOff val="86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811" tIns="111727" rIns="1" bIns="111727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300" kern="120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2" name="任意形状 11"/>
          <p:cNvSpPr/>
          <p:nvPr/>
        </p:nvSpPr>
        <p:spPr>
          <a:xfrm>
            <a:off x="1412316" y="5132618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rgbClr val="404040"/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-2678863"/>
              <a:satOff val="16139"/>
              <a:lumOff val="1294"/>
              <a:alphaOff val="0"/>
            </a:schemeClr>
          </a:fillRef>
          <a:effectRef idx="2">
            <a:schemeClr val="accent4">
              <a:hueOff val="-2678863"/>
              <a:satOff val="16139"/>
              <a:lumOff val="1294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0662" tIns="290662" rIns="290662" bIns="290662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800" dirty="0" smtClean="0">
                <a:latin typeface="微软雅黑"/>
                <a:ea typeface="微软雅黑"/>
                <a:cs typeface="微软雅黑"/>
              </a:rPr>
              <a:t>成交</a:t>
            </a:r>
            <a:r>
              <a:rPr lang="zh-CN" altLang="en-US" sz="3800" kern="1200" dirty="0" smtClean="0">
                <a:latin typeface="微软雅黑"/>
                <a:ea typeface="微软雅黑"/>
                <a:cs typeface="微软雅黑"/>
              </a:rPr>
              <a:t>查询</a:t>
            </a:r>
            <a:endParaRPr lang="zh-CN" altLang="en-US" sz="38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任意形状 13"/>
          <p:cNvSpPr/>
          <p:nvPr/>
        </p:nvSpPr>
        <p:spPr>
          <a:xfrm>
            <a:off x="584704" y="2606256"/>
            <a:ext cx="1655223" cy="1655223"/>
          </a:xfrm>
          <a:custGeom>
            <a:avLst/>
            <a:gdLst>
              <a:gd name="connsiteX0" fmla="*/ 0 w 1655223"/>
              <a:gd name="connsiteY0" fmla="*/ 827612 h 1655223"/>
              <a:gd name="connsiteX1" fmla="*/ 827612 w 1655223"/>
              <a:gd name="connsiteY1" fmla="*/ 0 h 1655223"/>
              <a:gd name="connsiteX2" fmla="*/ 1655224 w 1655223"/>
              <a:gd name="connsiteY2" fmla="*/ 827612 h 1655223"/>
              <a:gd name="connsiteX3" fmla="*/ 827612 w 1655223"/>
              <a:gd name="connsiteY3" fmla="*/ 1655224 h 1655223"/>
              <a:gd name="connsiteX4" fmla="*/ 0 w 1655223"/>
              <a:gd name="connsiteY4" fmla="*/ 827612 h 165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5223" h="1655223">
                <a:moveTo>
                  <a:pt x="0" y="827612"/>
                </a:moveTo>
                <a:cubicBezTo>
                  <a:pt x="0" y="370535"/>
                  <a:pt x="370535" y="0"/>
                  <a:pt x="827612" y="0"/>
                </a:cubicBezTo>
                <a:cubicBezTo>
                  <a:pt x="1284689" y="0"/>
                  <a:pt x="1655224" y="370535"/>
                  <a:pt x="1655224" y="827612"/>
                </a:cubicBezTo>
                <a:cubicBezTo>
                  <a:pt x="1655224" y="1284689"/>
                  <a:pt x="1284689" y="1655224"/>
                  <a:pt x="827612" y="1655224"/>
                </a:cubicBezTo>
                <a:cubicBezTo>
                  <a:pt x="370535" y="1655224"/>
                  <a:pt x="0" y="1284689"/>
                  <a:pt x="0" y="827612"/>
                </a:cubicBezTo>
                <a:close/>
              </a:path>
            </a:pathLst>
          </a:custGeom>
          <a:ln>
            <a:solidFill>
              <a:srgbClr val="404040"/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-3571817"/>
              <a:satOff val="21519"/>
              <a:lumOff val="1725"/>
              <a:alphaOff val="0"/>
            </a:schemeClr>
          </a:fillRef>
          <a:effectRef idx="2">
            <a:schemeClr val="accent4">
              <a:hueOff val="-3571817"/>
              <a:satOff val="21519"/>
              <a:lumOff val="172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3042" tIns="283042" rIns="283042" bIns="283042" numCol="1" spcCol="1270" anchor="ctr" anchorCtr="0">
            <a:noAutofit/>
          </a:bodyPr>
          <a:lstStyle/>
          <a:p>
            <a:pPr lvl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200" kern="1200" dirty="0" smtClean="0">
                <a:latin typeface="微软雅黑"/>
                <a:ea typeface="微软雅黑"/>
                <a:cs typeface="微软雅黑"/>
              </a:rPr>
              <a:t>用户体验</a:t>
            </a:r>
            <a:endParaRPr lang="zh-CN" altLang="en-US" sz="3200" kern="12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012160" y="2767281"/>
            <a:ext cx="313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>
                <a:latin typeface="微软雅黑"/>
                <a:ea typeface="微软雅黑"/>
                <a:cs typeface="微软雅黑"/>
              </a:rPr>
              <a:t>专线网终端</a:t>
            </a:r>
            <a:endParaRPr kumimoji="1" lang="en-US" altLang="zh-CN" sz="3200" b="1" dirty="0">
              <a:latin typeface="微软雅黑"/>
              <a:ea typeface="微软雅黑"/>
              <a:cs typeface="微软雅黑"/>
            </a:endParaRPr>
          </a:p>
          <a:p>
            <a:r>
              <a:rPr kumimoji="1" lang="zh-CN" altLang="en-US" sz="3200" b="1" dirty="0" smtClean="0">
                <a:latin typeface="微软雅黑"/>
                <a:ea typeface="微软雅黑"/>
                <a:cs typeface="微软雅黑"/>
              </a:rPr>
              <a:t>的</a:t>
            </a:r>
            <a:r>
              <a:rPr kumimoji="1" lang="zh-CN" altLang="en-US" sz="4000" b="1" dirty="0" smtClean="0">
                <a:solidFill>
                  <a:srgbClr val="FF0000"/>
                </a:solidFill>
                <a:latin typeface="微软雅黑"/>
                <a:ea typeface="微软雅黑"/>
                <a:cs typeface="微软雅黑"/>
              </a:rPr>
              <a:t>设计目标</a:t>
            </a:r>
            <a:endParaRPr kumimoji="1" lang="zh-CN" altLang="en-US" sz="3200" b="1" dirty="0">
              <a:solidFill>
                <a:srgbClr val="FF0000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780126305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32395</TotalTime>
  <Words>3018</Words>
  <Application>Microsoft Office PowerPoint</Application>
  <PresentationFormat>On-screen Show (4:3)</PresentationFormat>
  <Paragraphs>241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宋体</vt:lpstr>
      <vt:lpstr>微软雅黑</vt:lpstr>
      <vt:lpstr>微软雅黑</vt:lpstr>
      <vt:lpstr>Arial</vt:lpstr>
      <vt:lpstr>Calibri</vt:lpstr>
      <vt:lpstr>Times New Roman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CFETS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范嘉君</dc:creator>
  <cp:lastModifiedBy>Xiaojing Bao</cp:lastModifiedBy>
  <cp:revision>1219</cp:revision>
  <dcterms:created xsi:type="dcterms:W3CDTF">2013-03-22T00:45:50Z</dcterms:created>
  <dcterms:modified xsi:type="dcterms:W3CDTF">2017-05-17T06:41:57Z</dcterms:modified>
</cp:coreProperties>
</file>

<file path=docProps/thumbnail.jpeg>
</file>